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4"/>
  </p:notesMasterIdLst>
  <p:sldIdLst>
    <p:sldId id="310" r:id="rId4"/>
    <p:sldId id="311" r:id="rId5"/>
    <p:sldId id="312" r:id="rId6"/>
    <p:sldId id="313" r:id="rId7"/>
    <p:sldId id="314" r:id="rId8"/>
    <p:sldId id="315" r:id="rId9"/>
    <p:sldId id="369"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54" r:id="rId36"/>
    <p:sldId id="355" r:id="rId37"/>
    <p:sldId id="356" r:id="rId38"/>
    <p:sldId id="357" r:id="rId39"/>
    <p:sldId id="358" r:id="rId40"/>
    <p:sldId id="359" r:id="rId41"/>
    <p:sldId id="360" r:id="rId42"/>
    <p:sldId id="361" r:id="rId43"/>
    <p:sldId id="341" r:id="rId44"/>
    <p:sldId id="368" r:id="rId45"/>
    <p:sldId id="367" r:id="rId46"/>
    <p:sldId id="362" r:id="rId47"/>
    <p:sldId id="363" r:id="rId48"/>
    <p:sldId id="366" r:id="rId49"/>
    <p:sldId id="365" r:id="rId50"/>
    <p:sldId id="348" r:id="rId51"/>
    <p:sldId id="349" r:id="rId52"/>
    <p:sldId id="364" r:id="rId53"/>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B83D68"/>
    <a:srgbClr val="84E741"/>
    <a:srgbClr val="165B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9" d="100"/>
          <a:sy n="59" d="100"/>
        </p:scale>
        <p:origin x="-84" y="-5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F68B9-F074-4C28-ABC4-01C97CC1CD3D}" type="datetimeFigureOut">
              <a:rPr lang="ms-MY" smtClean="0"/>
              <a:t>23/07/2009</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5B0ED-C98D-4FE4-BD97-C2DABAD16B20}" type="slidenum">
              <a:rPr lang="ms-MY" smtClean="0"/>
              <a:t>‹#›</a:t>
            </a:fld>
            <a:endParaRPr lang="ms-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C840A5-1D63-4294-BC7E-A19156C100CF}" type="slidenum">
              <a:rPr lang="en-US" smtClean="0"/>
              <a:pPr>
                <a:defRPr/>
              </a:pPr>
              <a:t>42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C840A5-1D63-4294-BC7E-A19156C100CF}" type="slidenum">
              <a:rPr lang="en-US" smtClean="0"/>
              <a:pPr>
                <a:defRPr/>
              </a:pPr>
              <a:t>43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C840A5-1D63-4294-BC7E-A19156C100CF}" type="slidenum">
              <a:rPr lang="en-US" smtClean="0"/>
              <a:pPr>
                <a:defRPr/>
              </a:pPr>
              <a:t>46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C840A5-1D63-4294-BC7E-A19156C100CF}" type="slidenum">
              <a:rPr lang="en-US" smtClean="0"/>
              <a:pPr>
                <a:defRPr/>
              </a:pPr>
              <a:t>47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fld id="{5405CCE4-F312-4FD7-B845-35DCCC06B83D}" type="datetimeFigureOut">
              <a:rPr lang="en-US" smtClean="0"/>
              <a:pPr>
                <a:defRPr/>
              </a:pPr>
              <a:t>7/22/2009</a:t>
            </a:fld>
            <a:endParaRPr lang="en-US"/>
          </a:p>
        </p:txBody>
      </p:sp>
      <p:sp>
        <p:nvSpPr>
          <p:cNvPr id="16" name="Slide Number Placeholder 15"/>
          <p:cNvSpPr>
            <a:spLocks noGrp="1"/>
          </p:cNvSpPr>
          <p:nvPr>
            <p:ph type="sldNum" sz="quarter" idx="11"/>
          </p:nvPr>
        </p:nvSpPr>
        <p:spPr/>
        <p:txBody>
          <a:bodyPr/>
          <a:lstStyle/>
          <a:p>
            <a:pPr>
              <a:defRPr/>
            </a:pPr>
            <a:fld id="{B11CE17D-BE20-4BB1-A8CD-F6F66C8B6DEE}"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A174B06-C020-4F27-9638-F5D6A06018C1}" type="datetimeFigureOut">
              <a:rPr lang="en-US" smtClean="0"/>
              <a:pPr>
                <a:defRPr/>
              </a:pPr>
              <a:t>7/22/2009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815974-F747-47EB-A070-4079A91C12B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AD3C417-613B-4518-86BD-0B248AFECDF9}" type="datetimeFigureOut">
              <a:rPr lang="en-US" smtClean="0"/>
              <a:pPr>
                <a:defRPr/>
              </a:pPr>
              <a:t>7/22/2009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1E65B2-EA78-4528-97F3-5E29D1D7FE9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E2EC21-455F-4607-A587-4F016D1F2971}"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DF3FF-93A6-4090-8BA0-5AB899458B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8F9368-D6D8-4738-81C9-1EE94E85E3AC}"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AAA0FD-0E03-431F-A0A2-38C339E49EE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DFE016-E9F7-4EC0-9FCE-9FB73DA210CE}"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33F1CC-2CE5-4831-9962-DBB9F7FC112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092BEF-2D31-45BC-97FE-931CF2919822}" type="datetimeFigureOut">
              <a:rPr lang="en-US"/>
              <a:pPr>
                <a:defRPr/>
              </a:pPr>
              <a:t>7/23/2009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837959-59F6-4FEC-A968-A654F520514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E58BEE-8259-480C-B12A-6633D1BE7E88}" type="datetimeFigureOut">
              <a:rPr lang="en-US"/>
              <a:pPr>
                <a:defRPr/>
              </a:pPr>
              <a:t>7/23/2009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4881EB-4BDE-4727-ADEE-A53583BA53E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DA3B9E-CA38-4FF6-824B-8DE242D4593F}" type="datetimeFigureOut">
              <a:rPr lang="en-US"/>
              <a:pPr>
                <a:defRPr/>
              </a:pPr>
              <a:t>7/23/2009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C24075-BC7D-4F58-B0C7-A06F3DDCA15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683B32-2D77-4B8A-A650-18424FEB3CEF}" type="datetimeFigureOut">
              <a:rPr lang="en-US"/>
              <a:pPr>
                <a:defRPr/>
              </a:pPr>
              <a:t>7/23/2009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FAC476-D3B4-416A-9249-79D4C3C4ACF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58E5CB-E1E9-4BBA-AF0D-A7B0D2F0A3F9}" type="datetimeFigureOut">
              <a:rPr lang="en-US"/>
              <a:pPr>
                <a:defRPr/>
              </a:pPr>
              <a:t>7/23/2009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108F01-9BF1-4E62-A7BF-D2C3F5A63A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fld id="{741082B4-8F5F-4741-833E-71694A4F2D72}" type="datetimeFigureOut">
              <a:rPr lang="en-US" smtClean="0"/>
              <a:pPr>
                <a:defRPr/>
              </a:pPr>
              <a:t>7/22/2009</a:t>
            </a:fld>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B79D016C-5604-44AA-9022-8D988655EC01}"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65CF24-06C8-4B78-9E85-5D40AFABAB2E}" type="datetimeFigureOut">
              <a:rPr lang="en-US"/>
              <a:pPr>
                <a:defRPr/>
              </a:pPr>
              <a:t>7/23/2009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72163A-F321-4849-9D73-1B70BA6B6DA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D15620-9EC0-4B4A-8A85-C97A9B7C3450}"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D3A96-BD16-4719-80DE-BE163254B8F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D464D3-BDD5-411B-A3D8-728AB7CFD514}"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84700-EC59-4CA6-B05D-95CE3A5BC0D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666721-B99E-4C26-9FC7-50B9834108A9}"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23ED18-FDE2-4807-A532-16B8AD67228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22C879-5883-470F-9425-A720BAC07B76}"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6F7DB-4854-436F-93F2-35C10051B03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A5F19A-2CED-4341-94E7-4B902C48428C}"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4E88DA-60A5-4B14-9E0D-303185D61F8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2BC5F6-8218-404F-980B-3BD063C4FAB0}" type="datetimeFigureOut">
              <a:rPr lang="en-US"/>
              <a:pPr>
                <a:defRPr/>
              </a:pPr>
              <a:t>7/23/2009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A20A40-EEDF-4F58-AF2A-EDEDEC2D3B8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3AF3B9-58AC-4F7C-B6E2-ECD380102930}" type="datetimeFigureOut">
              <a:rPr lang="en-US"/>
              <a:pPr>
                <a:defRPr/>
              </a:pPr>
              <a:t>7/23/2009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F7BAD4-05CA-403C-8C0F-FDB33473E30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63B148-A50B-4C9A-A406-188C91AFF049}" type="datetimeFigureOut">
              <a:rPr lang="en-US"/>
              <a:pPr>
                <a:defRPr/>
              </a:pPr>
              <a:t>7/23/2009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5D1645-9669-4AD0-9BAD-88DE5F9B87D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3FA585-B8B1-4C85-8CF5-0AE9EC287E88}" type="datetimeFigureOut">
              <a:rPr lang="en-US"/>
              <a:pPr>
                <a:defRPr/>
              </a:pPr>
              <a:t>7/23/2009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EA8C3D-2D90-4C22-A809-5602CE07CD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0137D97-B78E-4BCC-901A-302729439E7A}" type="datetimeFigureOut">
              <a:rPr lang="en-US" smtClean="0"/>
              <a:pPr>
                <a:defRPr/>
              </a:pPr>
              <a:t>7/22/2009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83BB32-11B4-44D1-8D1B-C019898D073A}"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E629A3-9F30-43A2-94C4-6E793B8FDBDF}" type="datetimeFigureOut">
              <a:rPr lang="en-US"/>
              <a:pPr>
                <a:defRPr/>
              </a:pPr>
              <a:t>7/23/2009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7DA06D-4F31-4242-B404-1FD7D5DA3B4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5D9A79-BE96-423F-A446-717BEEB424A3}" type="datetimeFigureOut">
              <a:rPr lang="en-US"/>
              <a:pPr>
                <a:defRPr/>
              </a:pPr>
              <a:t>7/23/2009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1777-4091-475B-829B-3FDF003D485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C934E-A080-4A83-8723-072ED105C801}"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B9CE94-F8D6-4D17-BB2B-9A9D37E2B0B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A9A785-865D-41F8-BA82-F5FCF23594C4}" type="datetimeFigureOut">
              <a:rPr lang="en-US"/>
              <a:pPr>
                <a:defRPr/>
              </a:pPr>
              <a:t>7/23/2009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164E4A-C48C-484D-99A1-F357EEE485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E0692326-8048-413D-9B7B-3B7D0FEC9FCE}" type="datetimeFigureOut">
              <a:rPr lang="en-US" smtClean="0"/>
              <a:pPr>
                <a:defRPr/>
              </a:pPr>
              <a:t>7/22/2009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8D200D-88F7-460B-B91F-2E7A6168AC18}"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156A69FF-7E32-43AA-A66C-DB7828DB4343}"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fld id="{7BEAECC8-F784-45D9-A520-C9FBD0B9AE6C}" type="datetimeFigureOut">
              <a:rPr lang="en-US" smtClean="0"/>
              <a:pPr>
                <a:defRPr/>
              </a:pPr>
              <a:t>7/22/2009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FA6076D-8598-4317-84F8-E8BA985D2BAA}" type="datetimeFigureOut">
              <a:rPr lang="en-US" smtClean="0"/>
              <a:pPr>
                <a:defRPr/>
              </a:pPr>
              <a:t>7/22/2009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A25C37A-DCA8-4992-9655-B6E75B37AADD}"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4073AD-60CB-4A4A-B972-6C5392EFEBE1}" type="datetimeFigureOut">
              <a:rPr lang="en-US" smtClean="0"/>
              <a:pPr>
                <a:defRPr/>
              </a:pPr>
              <a:t>7/22/2009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A2E36D-5C11-45A4-A536-A56A4CC2B23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fld id="{2DA15FDB-9E72-4E3B-9F2B-80E85269CD89}" type="datetimeFigureOut">
              <a:rPr lang="en-US" smtClean="0"/>
              <a:pPr>
                <a:defRPr/>
              </a:pPr>
              <a:t>7/22/2009</a:t>
            </a:fld>
            <a:endParaRPr lang="en-US"/>
          </a:p>
        </p:txBody>
      </p:sp>
      <p:sp>
        <p:nvSpPr>
          <p:cNvPr id="9" name="Slide Number Placeholder 8"/>
          <p:cNvSpPr>
            <a:spLocks noGrp="1"/>
          </p:cNvSpPr>
          <p:nvPr>
            <p:ph type="sldNum" sz="quarter" idx="15"/>
          </p:nvPr>
        </p:nvSpPr>
        <p:spPr/>
        <p:txBody>
          <a:bodyPr/>
          <a:lstStyle/>
          <a:p>
            <a:pPr>
              <a:defRPr/>
            </a:pPr>
            <a:fld id="{9AE11A52-B794-48CE-911A-32758FC84141}"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fld id="{4835322D-33B7-4F18-BB2A-F5B2F1CDB208}" type="datetimeFigureOut">
              <a:rPr lang="en-US" smtClean="0"/>
              <a:pPr>
                <a:defRPr/>
              </a:pPr>
              <a:t>7/22/2009</a:t>
            </a:fld>
            <a:endParaRPr lang="en-US"/>
          </a:p>
        </p:txBody>
      </p:sp>
      <p:sp>
        <p:nvSpPr>
          <p:cNvPr id="9" name="Slide Number Placeholder 8"/>
          <p:cNvSpPr>
            <a:spLocks noGrp="1"/>
          </p:cNvSpPr>
          <p:nvPr>
            <p:ph type="sldNum" sz="quarter" idx="11"/>
          </p:nvPr>
        </p:nvSpPr>
        <p:spPr/>
        <p:txBody>
          <a:bodyPr/>
          <a:lstStyle/>
          <a:p>
            <a:pPr>
              <a:defRPr/>
            </a:pPr>
            <a:fld id="{A1D3C9AF-0913-49CA-A592-1FDE5E0B01BE}"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0D90F2E0-0647-4523-BEA7-2C693D280E07}" type="datetimeFigureOut">
              <a:rPr lang="en-US" smtClean="0"/>
              <a:pPr>
                <a:defRPr/>
              </a:pPr>
              <a:t>7/22/2009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F21E2EF-37F7-4100-BA9D-C71DE0A97FC1}"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038104-C694-44DA-90F9-1C8E75BF910F}" type="datetimeFigureOut">
              <a:rPr lang="en-US"/>
              <a:pPr>
                <a:defRPr/>
              </a:pPr>
              <a:t>7/23/2009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695DE48-E6E3-4E8F-89E6-B65134B07D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4F3694B-C3A5-4405-842B-94D49D16A05E}" type="datetimeFigureOut">
              <a:rPr lang="en-US"/>
              <a:pPr>
                <a:defRPr/>
              </a:pPr>
              <a:t>7/23/2009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EDFFB11-DE23-4F4A-B77E-921E9ED8FE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3.bp.blogspot.com/_nXX-0d3M5cM/SeaccusU0II/AAAAAAAAA8s/4OKwLtFKLa0/s1600-h/sidangdun.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3.bp.blogspot.com/_nXX-0d3M5cM/SeaccusU0II/AAAAAAAAA8s/4OKwLtFKLa0/s1600-h/sidangdun.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nXX-0d3M5cM/SeaccusU0II/AAAAAAAAA8s/4OKwLtFKLa0/s1600-h/sidangdu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g.wrs.yahoo.com/_ylt=A0S0zu6XNWdK2SoAvlcu4gt./SIG=12jnpevkb/EXP=1248364311/**http%3A/www.cuti.com.my/album/albums/userpics/10689/Scan0028.jpg"/>
          <p:cNvPicPr>
            <a:picLocks noChangeAspect="1" noChangeArrowheads="1"/>
          </p:cNvPicPr>
          <p:nvPr/>
        </p:nvPicPr>
        <p:blipFill>
          <a:blip r:embed="rId2"/>
          <a:srcRect/>
          <a:stretch>
            <a:fillRect/>
          </a:stretch>
        </p:blipFill>
        <p:spPr bwMode="auto">
          <a:xfrm>
            <a:off x="357158" y="452458"/>
            <a:ext cx="5786478" cy="5905500"/>
          </a:xfrm>
          <a:prstGeom prst="rect">
            <a:avLst/>
          </a:prstGeom>
          <a:ln>
            <a:noFill/>
          </a:ln>
          <a:effectLst>
            <a:softEdge rad="635000"/>
          </a:effectLst>
        </p:spPr>
      </p:pic>
      <p:pic>
        <p:nvPicPr>
          <p:cNvPr id="70660" name="Picture 4" descr="Sultan Mizan by lelabu."/>
          <p:cNvPicPr>
            <a:picLocks noChangeAspect="1" noChangeArrowheads="1"/>
          </p:cNvPicPr>
          <p:nvPr/>
        </p:nvPicPr>
        <p:blipFill>
          <a:blip r:embed="rId3"/>
          <a:srcRect/>
          <a:stretch>
            <a:fillRect/>
          </a:stretch>
        </p:blipFill>
        <p:spPr bwMode="auto">
          <a:xfrm>
            <a:off x="4929190" y="857232"/>
            <a:ext cx="3857652" cy="5214974"/>
          </a:xfrm>
          <a:prstGeom prst="ellipse">
            <a:avLst/>
          </a:prstGeom>
          <a:ln>
            <a:noFill/>
          </a:ln>
          <a:effectLst>
            <a:softEdge rad="635000"/>
          </a:effectLst>
        </p:spPr>
      </p:pic>
      <p:pic>
        <p:nvPicPr>
          <p:cNvPr id="2063" name="Picture 15" descr="http://3.bp.blogspot.com/_nXX-0d3M5cM/SeaccusU0II/AAAAAAAAA8s/4OKwLtFKLa0/s400/sidangdun.JPG">
            <a:hlinkClick r:id="rId4"/>
          </p:cNvPr>
          <p:cNvPicPr>
            <a:picLocks noChangeAspect="1" noChangeArrowheads="1"/>
          </p:cNvPicPr>
          <p:nvPr/>
        </p:nvPicPr>
        <p:blipFill>
          <a:blip r:embed="rId5"/>
          <a:stretch>
            <a:fillRect/>
          </a:stretch>
        </p:blipFill>
        <p:spPr bwMode="auto">
          <a:xfrm>
            <a:off x="4370042" y="4143380"/>
            <a:ext cx="4202486" cy="2447581"/>
          </a:xfrm>
          <a:prstGeom prst="rect">
            <a:avLst/>
          </a:prstGeom>
          <a:ln>
            <a:noFill/>
          </a:ln>
          <a:effectLst>
            <a:softEdge rad="317500"/>
          </a:effectLst>
        </p:spPr>
      </p:pic>
      <p:sp>
        <p:nvSpPr>
          <p:cNvPr id="6" name="TextBox 5"/>
          <p:cNvSpPr txBox="1"/>
          <p:nvPr/>
        </p:nvSpPr>
        <p:spPr>
          <a:xfrm>
            <a:off x="1142976" y="428604"/>
            <a:ext cx="7929618" cy="584775"/>
          </a:xfrm>
          <a:prstGeom prst="rect">
            <a:avLst/>
          </a:prstGeom>
          <a:noFill/>
        </p:spPr>
        <p:txBody>
          <a:bodyPr wrap="square">
            <a:spAutoFit/>
          </a:bodyPr>
          <a:lstStyle/>
          <a:p>
            <a:pPr algn="ctr" fontAlgn="auto">
              <a:spcBef>
                <a:spcPts val="0"/>
              </a:spcBef>
              <a:spcAft>
                <a:spcPts val="0"/>
              </a:spcAft>
              <a:defRPr/>
            </a:pPr>
            <a:r>
              <a:rPr lang="en-US" sz="3200" b="1" dirty="0" err="1">
                <a:ln w="6350" cmpd="sng">
                  <a:solidFill>
                    <a:srgbClr val="C00000"/>
                  </a:solidFill>
                  <a:prstDash val="solid"/>
                </a:ln>
                <a:solidFill>
                  <a:srgbClr val="FFC000"/>
                </a:solidFill>
                <a:effectLst>
                  <a:glow rad="1397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Jabatan</a:t>
            </a:r>
            <a:r>
              <a:rPr lang="en-US" sz="3200" b="1" dirty="0">
                <a:ln w="6350" cmpd="sng">
                  <a:solidFill>
                    <a:srgbClr val="C00000"/>
                  </a:solidFill>
                  <a:prstDash val="solid"/>
                </a:ln>
                <a:solidFill>
                  <a:srgbClr val="FFC000"/>
                </a:solidFill>
                <a:effectLst>
                  <a:glow rad="1397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 Hal </a:t>
            </a:r>
            <a:r>
              <a:rPr lang="en-US" sz="3200" b="1" dirty="0" err="1">
                <a:ln w="6350" cmpd="sng">
                  <a:solidFill>
                    <a:srgbClr val="C00000"/>
                  </a:solidFill>
                  <a:prstDash val="solid"/>
                </a:ln>
                <a:solidFill>
                  <a:srgbClr val="FFC000"/>
                </a:solidFill>
                <a:effectLst>
                  <a:glow rad="1397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Ehwal</a:t>
            </a:r>
            <a:r>
              <a:rPr lang="en-US" sz="3200" b="1" dirty="0">
                <a:ln w="6350" cmpd="sng">
                  <a:solidFill>
                    <a:srgbClr val="C00000"/>
                  </a:solidFill>
                  <a:prstDash val="solid"/>
                </a:ln>
                <a:solidFill>
                  <a:srgbClr val="FFC000"/>
                </a:solidFill>
                <a:effectLst>
                  <a:glow rad="1397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3200" b="1" dirty="0" smtClean="0">
                <a:ln w="6350" cmpd="sng">
                  <a:solidFill>
                    <a:srgbClr val="C00000"/>
                  </a:solidFill>
                  <a:prstDash val="solid"/>
                </a:ln>
                <a:solidFill>
                  <a:srgbClr val="FFC000"/>
                </a:solidFill>
                <a:effectLst>
                  <a:glow rad="1397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Agama </a:t>
            </a:r>
            <a:r>
              <a:rPr lang="en-US" sz="3200" b="1" dirty="0">
                <a:ln w="6350" cmpd="sng">
                  <a:solidFill>
                    <a:srgbClr val="C00000"/>
                  </a:solidFill>
                  <a:prstDash val="solid"/>
                </a:ln>
                <a:solidFill>
                  <a:srgbClr val="FFC000"/>
                </a:solidFill>
                <a:effectLst>
                  <a:glow rad="139700">
                    <a:schemeClr val="accent6">
                      <a:satMod val="175000"/>
                      <a:alpha val="40000"/>
                    </a:schemeClr>
                  </a:glow>
                  <a:outerShdw blurRad="63500" dir="3600000" algn="tl" rotWithShape="0">
                    <a:srgbClr val="000000">
                      <a:alpha val="70000"/>
                    </a:srgbClr>
                  </a:outerShdw>
                </a:effectLst>
                <a:latin typeface="Arial" pitchFamily="34" charset="0"/>
                <a:cs typeface="Arial" pitchFamily="34" charset="0"/>
              </a:rPr>
              <a:t>Terengganu</a:t>
            </a:r>
          </a:p>
        </p:txBody>
      </p:sp>
      <p:grpSp>
        <p:nvGrpSpPr>
          <p:cNvPr id="7" name="Group 7"/>
          <p:cNvGrpSpPr>
            <a:grpSpLocks/>
          </p:cNvGrpSpPr>
          <p:nvPr/>
        </p:nvGrpSpPr>
        <p:grpSpPr bwMode="auto">
          <a:xfrm>
            <a:off x="129822" y="142876"/>
            <a:ext cx="1219200" cy="1285860"/>
            <a:chOff x="2160" y="3110"/>
            <a:chExt cx="1080" cy="1080"/>
          </a:xfrm>
          <a:effectLst>
            <a:glow rad="101600">
              <a:schemeClr val="bg1">
                <a:alpha val="60000"/>
              </a:schemeClr>
            </a:glow>
          </a:effectLst>
        </p:grpSpPr>
        <p:sp>
          <p:nvSpPr>
            <p:cNvPr id="8" name="Oval 8"/>
            <p:cNvSpPr>
              <a:spLocks noChangeArrowheads="1"/>
            </p:cNvSpPr>
            <p:nvPr/>
          </p:nvSpPr>
          <p:spPr bwMode="auto">
            <a:xfrm>
              <a:off x="2220" y="3160"/>
              <a:ext cx="960" cy="980"/>
            </a:xfrm>
            <a:prstGeom prst="ellipse">
              <a:avLst/>
            </a:prstGeom>
            <a:solidFill>
              <a:srgbClr val="FFFFFF"/>
            </a:solidFill>
            <a:ln w="9525">
              <a:noFill/>
              <a:round/>
              <a:headEnd/>
              <a:tailEnd/>
            </a:ln>
          </p:spPr>
          <p:txBody>
            <a:bodyPr/>
            <a:lstStyle/>
            <a:p>
              <a:pPr>
                <a:defRPr/>
              </a:pPr>
              <a:endParaRPr lang="ms-MY">
                <a:latin typeface="Calibri" pitchFamily="34" charset="0"/>
              </a:endParaRPr>
            </a:p>
          </p:txBody>
        </p:sp>
        <p:pic>
          <p:nvPicPr>
            <p:cNvPr id="9" name="Picture 9" descr="lambangterengganu"/>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160" y="3110"/>
              <a:ext cx="1080" cy="1080"/>
            </a:xfrm>
            <a:prstGeom prst="rect">
              <a:avLst/>
            </a:prstGeom>
            <a:noFill/>
            <a:ln w="9525">
              <a:noFill/>
              <a:miter lim="800000"/>
              <a:headEnd/>
              <a:tailEnd/>
            </a:ln>
          </p:spPr>
        </p:pic>
      </p:grpSp>
      <p:sp>
        <p:nvSpPr>
          <p:cNvPr id="10" name="TextBox 9"/>
          <p:cNvSpPr txBox="1"/>
          <p:nvPr/>
        </p:nvSpPr>
        <p:spPr>
          <a:xfrm>
            <a:off x="0" y="5929330"/>
            <a:ext cx="9144000" cy="523220"/>
          </a:xfrm>
          <a:prstGeom prst="rect">
            <a:avLst/>
          </a:prstGeom>
          <a:noFill/>
        </p:spPr>
        <p:txBody>
          <a:bodyPr>
            <a:spAutoFit/>
          </a:bodyPr>
          <a:lstStyle/>
          <a:p>
            <a:pPr algn="ctr" fontAlgn="auto">
              <a:spcBef>
                <a:spcPts val="0"/>
              </a:spcBef>
              <a:spcAft>
                <a:spcPts val="0"/>
              </a:spcAft>
              <a:defRPr/>
            </a:pPr>
            <a:r>
              <a:rPr lang="en-US" sz="2800" b="1" dirty="0" smtClean="0">
                <a:ln w="19050">
                  <a:solidFill>
                    <a:schemeClr val="tx1"/>
                  </a:solidFill>
                </a:ln>
                <a:solidFill>
                  <a:srgbClr val="C00000"/>
                </a:solidFill>
                <a:effectLst>
                  <a:glow rad="139700">
                    <a:schemeClr val="accent6">
                      <a:satMod val="175000"/>
                      <a:alpha val="40000"/>
                    </a:schemeClr>
                  </a:glow>
                  <a:outerShdw blurRad="38100" dist="38100" dir="2700000" algn="tl">
                    <a:srgbClr val="000000">
                      <a:alpha val="43137"/>
                    </a:srgbClr>
                  </a:outerShdw>
                </a:effectLst>
                <a:latin typeface="Arial Black" pitchFamily="34" charset="0"/>
              </a:rPr>
              <a:t>2  SYAABAN  </a:t>
            </a:r>
            <a:r>
              <a:rPr lang="en-US" sz="2800" b="1" dirty="0" smtClean="0">
                <a:ln w="19050">
                  <a:solidFill>
                    <a:schemeClr val="tx1"/>
                  </a:solidFill>
                </a:ln>
                <a:solidFill>
                  <a:srgbClr val="C00000"/>
                </a:solidFill>
                <a:effectLst>
                  <a:glow rad="139700">
                    <a:schemeClr val="accent6">
                      <a:satMod val="175000"/>
                      <a:alpha val="40000"/>
                    </a:schemeClr>
                  </a:glow>
                  <a:outerShdw blurRad="38100" dist="38100" dir="2700000" algn="tl">
                    <a:srgbClr val="000000">
                      <a:alpha val="43137"/>
                    </a:srgbClr>
                  </a:outerShdw>
                </a:effectLst>
                <a:latin typeface="Arial Black" pitchFamily="34" charset="0"/>
              </a:rPr>
              <a:t>1430 </a:t>
            </a:r>
            <a:r>
              <a:rPr lang="en-US" sz="2800" b="1" dirty="0">
                <a:ln w="19050">
                  <a:solidFill>
                    <a:schemeClr val="tx1"/>
                  </a:solidFill>
                </a:ln>
                <a:solidFill>
                  <a:srgbClr val="C00000"/>
                </a:solidFill>
                <a:effectLst>
                  <a:glow rad="139700">
                    <a:schemeClr val="accent6">
                      <a:satMod val="175000"/>
                      <a:alpha val="40000"/>
                    </a:schemeClr>
                  </a:glow>
                  <a:outerShdw blurRad="38100" dist="38100" dir="2700000" algn="tl">
                    <a:srgbClr val="000000">
                      <a:alpha val="43137"/>
                    </a:srgbClr>
                  </a:outerShdw>
                </a:effectLst>
                <a:latin typeface="Arial Black" pitchFamily="34" charset="0"/>
              </a:rPr>
              <a:t>/ </a:t>
            </a:r>
            <a:r>
              <a:rPr lang="en-US" sz="2800" b="1" dirty="0" smtClean="0">
                <a:ln w="19050">
                  <a:solidFill>
                    <a:schemeClr val="tx1"/>
                  </a:solidFill>
                </a:ln>
                <a:solidFill>
                  <a:srgbClr val="C00000"/>
                </a:solidFill>
                <a:effectLst>
                  <a:glow rad="139700">
                    <a:schemeClr val="accent6">
                      <a:satMod val="175000"/>
                      <a:alpha val="40000"/>
                    </a:schemeClr>
                  </a:glow>
                  <a:outerShdw blurRad="38100" dist="38100" dir="2700000" algn="tl">
                    <a:srgbClr val="000000">
                      <a:alpha val="43137"/>
                    </a:srgbClr>
                  </a:outerShdw>
                </a:effectLst>
                <a:latin typeface="Arial Black" pitchFamily="34" charset="0"/>
              </a:rPr>
              <a:t>24 </a:t>
            </a:r>
            <a:r>
              <a:rPr lang="en-US" sz="2800" b="1" dirty="0" err="1" smtClean="0">
                <a:ln w="19050">
                  <a:solidFill>
                    <a:schemeClr val="tx1"/>
                  </a:solidFill>
                </a:ln>
                <a:solidFill>
                  <a:srgbClr val="C00000"/>
                </a:solidFill>
                <a:effectLst>
                  <a:glow rad="139700">
                    <a:schemeClr val="accent6">
                      <a:satMod val="175000"/>
                      <a:alpha val="40000"/>
                    </a:schemeClr>
                  </a:glow>
                  <a:outerShdw blurRad="38100" dist="38100" dir="2700000" algn="tl">
                    <a:srgbClr val="000000">
                      <a:alpha val="43137"/>
                    </a:srgbClr>
                  </a:outerShdw>
                </a:effectLst>
                <a:latin typeface="Arial Black" pitchFamily="34" charset="0"/>
              </a:rPr>
              <a:t>Julai</a:t>
            </a:r>
            <a:r>
              <a:rPr lang="en-US" sz="2800" b="1" dirty="0" smtClean="0">
                <a:ln w="19050">
                  <a:solidFill>
                    <a:schemeClr val="tx1"/>
                  </a:solidFill>
                </a:ln>
                <a:solidFill>
                  <a:srgbClr val="C00000"/>
                </a:solidFill>
                <a:effectLst>
                  <a:glow rad="139700">
                    <a:schemeClr val="accent6">
                      <a:satMod val="175000"/>
                      <a:alpha val="40000"/>
                    </a:schemeClr>
                  </a:glow>
                  <a:outerShdw blurRad="38100" dist="38100" dir="2700000" algn="tl">
                    <a:srgbClr val="000000">
                      <a:alpha val="43137"/>
                    </a:srgbClr>
                  </a:outerShdw>
                </a:effectLst>
                <a:latin typeface="Arial Black" pitchFamily="34" charset="0"/>
              </a:rPr>
              <a:t>, 2009 </a:t>
            </a:r>
            <a:endParaRPr lang="en-US" sz="2800" b="1" dirty="0">
              <a:ln w="19050">
                <a:solidFill>
                  <a:schemeClr val="tx1"/>
                </a:solidFill>
              </a:ln>
              <a:solidFill>
                <a:srgbClr val="C00000"/>
              </a:solidFill>
              <a:effectLst>
                <a:glow rad="139700">
                  <a:schemeClr val="accent6">
                    <a:satMod val="175000"/>
                    <a:alpha val="40000"/>
                  </a:schemeClr>
                </a:glow>
                <a:outerShdw blurRad="38100" dist="38100" dir="2700000" algn="tl">
                  <a:srgbClr val="000000">
                    <a:alpha val="43137"/>
                  </a:srgbClr>
                </a:outerShdw>
              </a:effectLst>
              <a:latin typeface="Arial Black" pitchFamily="34" charset="0"/>
            </a:endParaRPr>
          </a:p>
        </p:txBody>
      </p:sp>
      <p:sp>
        <p:nvSpPr>
          <p:cNvPr id="11" name="TextBox 10"/>
          <p:cNvSpPr txBox="1"/>
          <p:nvPr/>
        </p:nvSpPr>
        <p:spPr>
          <a:xfrm>
            <a:off x="647704" y="4002480"/>
            <a:ext cx="6996130" cy="1569660"/>
          </a:xfrm>
          <a:prstGeom prst="rect">
            <a:avLst/>
          </a:prstGeom>
          <a:noFill/>
        </p:spPr>
        <p:txBody>
          <a:bodyPr wrap="square" rtlCol="0">
            <a:spAutoFit/>
          </a:bodyPr>
          <a:lstStyle/>
          <a:p>
            <a:pPr algn="ct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Sempena</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Ulangtahun</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Kebawah</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Duli</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Yang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Maha</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Mulia</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Sultan Terengganu Dan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Jubli</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Emas</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50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Tahun</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Penubuhan</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Dewan</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Undangan</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a:t>
            </a:r>
            <a:r>
              <a:rPr lang="en-US" sz="2400" dirty="0" err="1"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Negeri</a:t>
            </a:r>
            <a:r>
              <a:rPr lang="en-US" sz="24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 Terengganu</a:t>
            </a:r>
            <a:endParaRPr lang="ms-MY" sz="2400" dirty="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endParaRPr>
          </a:p>
        </p:txBody>
      </p:sp>
      <p:sp>
        <p:nvSpPr>
          <p:cNvPr id="12" name="TextBox 11"/>
          <p:cNvSpPr txBox="1"/>
          <p:nvPr/>
        </p:nvSpPr>
        <p:spPr>
          <a:xfrm>
            <a:off x="280990" y="1285860"/>
            <a:ext cx="4648200" cy="830997"/>
          </a:xfrm>
          <a:prstGeom prst="rect">
            <a:avLst/>
          </a:prstGeom>
          <a:noFill/>
        </p:spPr>
        <p:txBody>
          <a:bodyPr wrap="square">
            <a:spAutoFit/>
          </a:bodyPr>
          <a:lstStyle/>
          <a:p>
            <a:pPr fontAlgn="auto">
              <a:spcBef>
                <a:spcPts val="0"/>
              </a:spcBef>
              <a:spcAft>
                <a:spcPts val="0"/>
              </a:spcAft>
              <a:defRPr/>
            </a:pPr>
            <a:r>
              <a:rPr lang="en-US" sz="4800" b="1"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t>
            </a:r>
            <a:r>
              <a:rPr lang="en-US" sz="2800" b="1"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hutbah</a:t>
            </a:r>
            <a:r>
              <a:rPr lang="en-US" sz="2800" b="1"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4800" b="1"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
            </a:r>
            <a:r>
              <a:rPr lang="en-US" sz="2800" b="1"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ultimedia</a:t>
            </a:r>
          </a:p>
        </p:txBody>
      </p:sp>
      <p:sp>
        <p:nvSpPr>
          <p:cNvPr id="13" name="Rectangle 12"/>
          <p:cNvSpPr/>
          <p:nvPr/>
        </p:nvSpPr>
        <p:spPr>
          <a:xfrm>
            <a:off x="214282" y="1928802"/>
            <a:ext cx="6357982" cy="2123658"/>
          </a:xfrm>
          <a:prstGeom prst="rect">
            <a:avLst/>
          </a:prstGeom>
        </p:spPr>
        <p:txBody>
          <a:bodyPr wrap="square">
            <a:spAutoFit/>
          </a:bodyPr>
          <a:lstStyle/>
          <a:p>
            <a:pPr algn="ctr" fontAlgn="auto">
              <a:spcBef>
                <a:spcPts val="0"/>
              </a:spcBef>
              <a:spcAft>
                <a:spcPts val="0"/>
              </a:spcAft>
              <a:defRPr/>
            </a:pP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a:t>
            </a: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Bersama</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 </a:t>
            </a: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Membina</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 </a:t>
            </a:r>
          </a:p>
          <a:p>
            <a:pPr algn="ctr" fontAlgn="auto">
              <a:spcBef>
                <a:spcPts val="0"/>
              </a:spcBef>
              <a:spcAft>
                <a:spcPts val="0"/>
              </a:spcAft>
              <a:defRPr/>
            </a:pP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Kecemerlangan</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 </a:t>
            </a: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Negeri</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a:t>
            </a:r>
            <a:endParaRPr lang="en-US" sz="4400" dirty="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1142976" y="2500306"/>
            <a:ext cx="6786610" cy="3662027"/>
          </a:xfrm>
          <a:prstGeom prst="rect">
            <a:avLst/>
          </a:prstGeom>
          <a:ln>
            <a:noFill/>
          </a:ln>
          <a:effectLst>
            <a:softEdge rad="317500"/>
          </a:effectLst>
        </p:spPr>
      </p:pic>
      <p:sp>
        <p:nvSpPr>
          <p:cNvPr id="3" name="Round Diagonal Corner Rectangle 2"/>
          <p:cNvSpPr/>
          <p:nvPr/>
        </p:nvSpPr>
        <p:spPr>
          <a:xfrm>
            <a:off x="961996" y="3971940"/>
            <a:ext cx="7010400" cy="1600200"/>
          </a:xfrm>
          <a:prstGeom prst="round2DiagRect">
            <a:avLst/>
          </a:prstGeom>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Mencapai</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maqasid</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As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Syariah</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bagi</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mengurus</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dunia</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dan</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agama</a:t>
            </a:r>
            <a:endParaRPr lang="en-US" sz="32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
        <p:nvSpPr>
          <p:cNvPr id="4" name="Curved Left Arrow 3"/>
          <p:cNvSpPr/>
          <p:nvPr/>
        </p:nvSpPr>
        <p:spPr>
          <a:xfrm>
            <a:off x="6981796" y="2066940"/>
            <a:ext cx="1676400" cy="2362200"/>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ffectLst>
                <a:glow rad="101600">
                  <a:schemeClr val="bg1">
                    <a:alpha val="60000"/>
                  </a:schemeClr>
                </a:glow>
              </a:effectLst>
            </a:endParaRPr>
          </a:p>
        </p:txBody>
      </p:sp>
      <p:sp>
        <p:nvSpPr>
          <p:cNvPr id="5" name="Flowchart: Alternate Process 4"/>
          <p:cNvSpPr/>
          <p:nvPr/>
        </p:nvSpPr>
        <p:spPr>
          <a:xfrm>
            <a:off x="3324196" y="1533540"/>
            <a:ext cx="4038600" cy="160020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bg1">
                      <a:alpha val="60000"/>
                    </a:schemeClr>
                  </a:glow>
                  <a:outerShdw blurRad="38100" dist="38100" dir="2700000" algn="tl">
                    <a:srgbClr val="000000">
                      <a:alpha val="43137"/>
                    </a:srgbClr>
                  </a:outerShdw>
                </a:effectLst>
              </a:rPr>
              <a:t>Pilihanraya</a:t>
            </a:r>
            <a:r>
              <a:rPr lang="en-US" sz="2800" b="1" dirty="0" smtClean="0">
                <a:effectLst>
                  <a:glow rad="101600">
                    <a:schemeClr val="bg1">
                      <a:alpha val="60000"/>
                    </a:schemeClr>
                  </a:glow>
                  <a:outerShdw blurRad="38100" dist="38100" dir="2700000" algn="tl">
                    <a:srgbClr val="000000">
                      <a:alpha val="43137"/>
                    </a:srgbClr>
                  </a:outerShdw>
                </a:effectLst>
              </a:rPr>
              <a:t> </a:t>
            </a:r>
            <a:r>
              <a:rPr lang="en-US" sz="2800" b="1" dirty="0" err="1" smtClean="0">
                <a:effectLst>
                  <a:glow rad="101600">
                    <a:schemeClr val="bg1">
                      <a:alpha val="60000"/>
                    </a:schemeClr>
                  </a:glow>
                  <a:outerShdw blurRad="38100" dist="38100" dir="2700000" algn="tl">
                    <a:srgbClr val="000000">
                      <a:alpha val="43137"/>
                    </a:srgbClr>
                  </a:outerShdw>
                </a:effectLst>
              </a:rPr>
              <a:t>adalah</a:t>
            </a:r>
            <a:r>
              <a:rPr lang="en-US" sz="2800" b="1" dirty="0" smtClean="0">
                <a:effectLst>
                  <a:glow rad="101600">
                    <a:schemeClr val="bg1">
                      <a:alpha val="60000"/>
                    </a:schemeClr>
                  </a:glow>
                  <a:outerShdw blurRad="38100" dist="38100" dir="2700000" algn="tl">
                    <a:srgbClr val="000000">
                      <a:alpha val="43137"/>
                    </a:srgbClr>
                  </a:outerShdw>
                </a:effectLst>
              </a:rPr>
              <a:t> </a:t>
            </a:r>
            <a:r>
              <a:rPr lang="en-US" sz="2800" b="1" dirty="0" err="1" smtClean="0">
                <a:effectLst>
                  <a:glow rad="101600">
                    <a:schemeClr val="bg1">
                      <a:alpha val="60000"/>
                    </a:schemeClr>
                  </a:glow>
                  <a:outerShdw blurRad="38100" dist="38100" dir="2700000" algn="tl">
                    <a:srgbClr val="000000">
                      <a:alpha val="43137"/>
                    </a:srgbClr>
                  </a:outerShdw>
                </a:effectLst>
              </a:rPr>
              <a:t>wasilah</a:t>
            </a:r>
            <a:endParaRPr lang="en-US" sz="2800" b="1" dirty="0">
              <a:effectLst>
                <a:glow rad="101600">
                  <a:schemeClr val="bg1">
                    <a:alpha val="60000"/>
                  </a:schemeClr>
                </a:glow>
                <a:outerShdw blurRad="38100" dist="38100" dir="2700000" algn="tl">
                  <a:srgbClr val="000000">
                    <a:alpha val="43137"/>
                  </a:srgbClr>
                </a:outerShdw>
              </a:effectLst>
            </a:endParaRPr>
          </a:p>
        </p:txBody>
      </p:sp>
      <p:sp>
        <p:nvSpPr>
          <p:cNvPr id="6" name="Pentagon 5"/>
          <p:cNvSpPr/>
          <p:nvPr/>
        </p:nvSpPr>
        <p:spPr>
          <a:xfrm>
            <a:off x="428596" y="1533540"/>
            <a:ext cx="3124200" cy="1600200"/>
          </a:xfrm>
          <a:prstGeom prst="homePlate">
            <a:avLst/>
          </a:prstGeom>
          <a:solidFill>
            <a:srgbClr val="84E7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ln>
                  <a:solidFill>
                    <a:schemeClr val="bg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HARUS</a:t>
            </a:r>
            <a:endParaRPr lang="en-US" sz="3600" b="1" dirty="0">
              <a:ln>
                <a:solidFill>
                  <a:schemeClr val="bg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Title 1"/>
          <p:cNvSpPr>
            <a:spLocks noGrp="1"/>
          </p:cNvSpPr>
          <p:nvPr>
            <p:ph type="title"/>
          </p:nvPr>
        </p:nvSpPr>
        <p:spPr>
          <a:xfrm>
            <a:off x="1885960" y="285728"/>
            <a:ext cx="5114932" cy="785818"/>
          </a:xfrm>
          <a:noFill/>
        </p:spPr>
        <p:txBody>
          <a:bodyPr rtlCol="0">
            <a:noAutofit/>
          </a:bodyPr>
          <a:lstStyle/>
          <a:p>
            <a:pPr fontAlgn="auto">
              <a:spcAft>
                <a:spcPts val="0"/>
              </a:spcAft>
              <a:defRPr/>
            </a:pPr>
            <a:r>
              <a:rPr lang="en-US" sz="4000" b="1" dirty="0" smtClean="0">
                <a:ln>
                  <a:solidFill>
                    <a:schemeClr val="bg1"/>
                  </a:solidFill>
                </a:ln>
                <a:solidFill>
                  <a:srgbClr val="FFFF00"/>
                </a:solidFill>
                <a:effectLst>
                  <a:glow rad="63500">
                    <a:schemeClr val="bg1">
                      <a:alpha val="40000"/>
                    </a:schemeClr>
                  </a:glow>
                  <a:outerShdw blurRad="38100" dist="38100" dir="2700000" algn="tl">
                    <a:srgbClr val="000000">
                      <a:alpha val="43137"/>
                    </a:srgbClr>
                  </a:outerShdw>
                </a:effectLst>
                <a:latin typeface="Arial Black" pitchFamily="34" charset="0"/>
                <a:cs typeface="Arial" pitchFamily="34" charset="0"/>
              </a:rPr>
              <a:t>PENDIRIAN ISLAM</a:t>
            </a:r>
            <a:endParaRPr lang="en-US" sz="4000" b="1" dirty="0">
              <a:ln>
                <a:solidFill>
                  <a:schemeClr val="bg1"/>
                </a:solidFill>
              </a:ln>
              <a:solidFill>
                <a:srgbClr val="FFFF00"/>
              </a:solidFill>
              <a:effectLst>
                <a:glow rad="63500">
                  <a:schemeClr val="bg1">
                    <a:alpha val="4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714348" y="1785926"/>
            <a:ext cx="7072362" cy="4090655"/>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2819400" y="2967038"/>
            <a:ext cx="5943600" cy="1033466"/>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Dewan</a:t>
            </a:r>
            <a:r>
              <a:rPr lang="en-US" sz="28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bukan</a:t>
            </a:r>
            <a:r>
              <a:rPr lang="en-US" sz="28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tempat</a:t>
            </a:r>
            <a:r>
              <a:rPr lang="en-US" sz="28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bertikam</a:t>
            </a:r>
            <a:r>
              <a:rPr lang="en-US" sz="28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lidah</a:t>
            </a:r>
            <a:endParaRPr lang="en-US" sz="28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2819400" y="4201117"/>
            <a:ext cx="5943600" cy="904283"/>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341313" algn="l"/>
              </a:tabLst>
              <a:defRPr/>
            </a:pPr>
            <a:r>
              <a:rPr lang="en-US" sz="24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Dewan</a:t>
            </a:r>
            <a:r>
              <a:rPr lang="en-US" sz="24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bukan</a:t>
            </a:r>
            <a:r>
              <a:rPr lang="en-US" sz="24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kepentingan</a:t>
            </a:r>
            <a:r>
              <a:rPr lang="en-US" sz="24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individu</a:t>
            </a:r>
            <a:r>
              <a:rPr lang="en-US" sz="24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outerShdw blurRad="38100" dist="38100" dir="2700000" algn="tl">
                    <a:srgbClr val="000000">
                      <a:alpha val="43137"/>
                    </a:srgbClr>
                  </a:outerShdw>
                </a:effectLst>
                <a:latin typeface="Arial Black" pitchFamily="34" charset="0"/>
              </a:rPr>
              <a:t>parti</a:t>
            </a:r>
            <a:endParaRPr lang="en-US" sz="24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7" name="Pentagon 6"/>
          <p:cNvSpPr/>
          <p:nvPr/>
        </p:nvSpPr>
        <p:spPr>
          <a:xfrm>
            <a:off x="285720" y="3571876"/>
            <a:ext cx="2705128" cy="1071570"/>
          </a:xfrm>
          <a:prstGeom prst="homePlate">
            <a:avLst>
              <a:gd name="adj" fmla="val 24061"/>
            </a:avLst>
          </a:prstGeom>
          <a:solidFill>
            <a:srgbClr val="FFFF00"/>
          </a:solidFill>
          <a:ln w="76200">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ln>
                  <a:solidFill>
                    <a:schemeClr val="tx1"/>
                  </a:solidFill>
                </a:ln>
                <a:solidFill>
                  <a:srgbClr val="FF0000"/>
                </a:solidFill>
                <a:effectLst>
                  <a:outerShdw blurRad="38100" dist="38100" dir="2700000" algn="tl">
                    <a:srgbClr val="000000">
                      <a:alpha val="43137"/>
                    </a:srgbClr>
                  </a:outerShdw>
                </a:effectLst>
                <a:latin typeface="Arial Black" pitchFamily="34" charset="0"/>
              </a:rPr>
              <a:t>INGAT!!!</a:t>
            </a:r>
            <a:endParaRPr lang="en-US" sz="3600" b="1" dirty="0">
              <a:ln>
                <a:solidFill>
                  <a:schemeClr val="tx1"/>
                </a:solidFill>
              </a:ln>
              <a:solidFill>
                <a:srgbClr val="FF0000"/>
              </a:solidFill>
              <a:effectLst>
                <a:outerShdw blurRad="38100" dist="38100" dir="2700000" algn="tl">
                  <a:srgbClr val="000000">
                    <a:alpha val="43137"/>
                  </a:srgbClr>
                </a:outerShdw>
              </a:effectLst>
              <a:latin typeface="Arial Black" pitchFamily="34" charset="0"/>
            </a:endParaRPr>
          </a:p>
        </p:txBody>
      </p:sp>
      <p:sp>
        <p:nvSpPr>
          <p:cNvPr id="9" name="Round Diagonal Corner Rectangle 8"/>
          <p:cNvSpPr/>
          <p:nvPr/>
        </p:nvSpPr>
        <p:spPr>
          <a:xfrm>
            <a:off x="785786" y="5286388"/>
            <a:ext cx="7901014" cy="1143008"/>
          </a:xfrm>
          <a:prstGeom prst="round2DiagRect">
            <a:avLst/>
          </a:prstGeom>
          <a:solidFill>
            <a:srgbClr val="C000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Dewan</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adalah</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gelanggang</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jihad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bagi</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orang</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ikhlas</a:t>
            </a:r>
            <a:endParaRPr lang="en-US" sz="2800" b="1" dirty="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785786" y="343895"/>
            <a:ext cx="7215238" cy="584775"/>
          </a:xfrm>
          <a:prstGeom prst="rect">
            <a:avLst/>
          </a:prstGeom>
        </p:spPr>
        <p:txBody>
          <a:bodyPr wrap="square">
            <a:spAutoFit/>
          </a:bodyPr>
          <a:lstStyle/>
          <a:p>
            <a:pPr algn="ctr" fontAlgn="auto">
              <a:spcBef>
                <a:spcPts val="0"/>
              </a:spcBef>
              <a:spcAft>
                <a:spcPts val="0"/>
              </a:spcAft>
              <a:defRPr/>
            </a:pP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Calon</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Terpilih</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Menjadi</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Ahli</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Dewan</a:t>
            </a:r>
            <a:endParaRPr lang="en-US" sz="32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
        <p:nvSpPr>
          <p:cNvPr id="11" name="Snip Same Side Corner Rectangle 10"/>
          <p:cNvSpPr/>
          <p:nvPr/>
        </p:nvSpPr>
        <p:spPr>
          <a:xfrm>
            <a:off x="304800" y="1552572"/>
            <a:ext cx="8458200" cy="1233486"/>
          </a:xfrm>
          <a:prstGeom prst="snip2Same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Berucap</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tentang</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kepentingan</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awam</a:t>
            </a:r>
            <a:endParaRPr lang="en-GB" sz="2800" b="1" dirty="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642910" y="1785926"/>
            <a:ext cx="7858180" cy="4572032"/>
          </a:xfrm>
          <a:prstGeom prst="rect">
            <a:avLst/>
          </a:prstGeom>
          <a:ln>
            <a:noFill/>
          </a:ln>
          <a:effectLst>
            <a:softEdge rad="317500"/>
          </a:effectLst>
        </p:spPr>
      </p:pic>
      <p:sp>
        <p:nvSpPr>
          <p:cNvPr id="3" name="Rectangle 2"/>
          <p:cNvSpPr/>
          <p:nvPr/>
        </p:nvSpPr>
        <p:spPr>
          <a:xfrm>
            <a:off x="0" y="-24"/>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857224" y="137204"/>
            <a:ext cx="7215238" cy="1077218"/>
          </a:xfrm>
          <a:prstGeom prst="rect">
            <a:avLst/>
          </a:prstGeom>
        </p:spPr>
        <p:txBody>
          <a:bodyPr wrap="square">
            <a:spAutoFit/>
          </a:bodyPr>
          <a:lstStyle/>
          <a:p>
            <a:pPr algn="ctr" fontAlgn="auto">
              <a:spcBef>
                <a:spcPts val="0"/>
              </a:spcBef>
              <a:spcAft>
                <a:spcPts val="0"/>
              </a:spcAft>
              <a:defRPr/>
            </a:pP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Firman</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Allah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Taala</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Dalam</a:t>
            </a:r>
            <a:endParaRPr lang="en-US" sz="3200" b="1" dirty="0" smtClean="0">
              <a:solidFill>
                <a:srgbClr val="00B0F0"/>
              </a:solidFill>
              <a:effectLst>
                <a:glow rad="101600">
                  <a:schemeClr val="bg1">
                    <a:alpha val="60000"/>
                  </a:schemeClr>
                </a:glow>
                <a:outerShdw blurRad="38100" dist="38100" dir="2700000" algn="tl">
                  <a:srgbClr val="000000">
                    <a:alpha val="43137"/>
                  </a:srgbClr>
                </a:outerShdw>
              </a:effectLst>
            </a:endParaRPr>
          </a:p>
          <a:p>
            <a:pPr algn="ctr" fontAlgn="auto">
              <a:spcBef>
                <a:spcPts val="0"/>
              </a:spcBef>
              <a:spcAft>
                <a:spcPts val="0"/>
              </a:spcAft>
              <a:defRPr/>
            </a:pP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Surah</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Al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Maaidah</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Ayat</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2:</a:t>
            </a:r>
            <a:endParaRPr lang="en-US" sz="3200" b="1" dirty="0">
              <a:solidFill>
                <a:srgbClr val="00B0F0"/>
              </a:solidFill>
              <a:effectLst>
                <a:glow rad="101600">
                  <a:schemeClr val="bg1">
                    <a:alpha val="60000"/>
                  </a:schemeClr>
                </a:glow>
                <a:outerShdw blurRad="38100" dist="38100" dir="2700000" algn="tl">
                  <a:srgbClr val="000000">
                    <a:alpha val="43137"/>
                  </a:srgbClr>
                </a:outerShdw>
              </a:effectLst>
            </a:endParaRPr>
          </a:p>
        </p:txBody>
      </p:sp>
      <p:sp>
        <p:nvSpPr>
          <p:cNvPr id="5" name="Rectangle 4"/>
          <p:cNvSpPr/>
          <p:nvPr/>
        </p:nvSpPr>
        <p:spPr>
          <a:xfrm>
            <a:off x="-142908" y="1643050"/>
            <a:ext cx="9144000" cy="1569660"/>
          </a:xfrm>
          <a:prstGeom prst="rect">
            <a:avLst/>
          </a:prstGeom>
          <a:noFill/>
        </p:spPr>
        <p:txBody>
          <a:bodyPr wrap="square">
            <a:spAutoFit/>
          </a:bodyPr>
          <a:lstStyle/>
          <a:p>
            <a:pPr algn="ctr" rtl="1"/>
            <a:r>
              <a:rPr lang="ar-SA" sz="4800" b="1" dirty="0" smtClean="0">
                <a:solidFill>
                  <a:srgbClr val="FFFF00"/>
                </a:solidFill>
                <a:effectLst>
                  <a:glow rad="101600">
                    <a:schemeClr val="bg1">
                      <a:alpha val="60000"/>
                    </a:schemeClr>
                  </a:glow>
                </a:effectLst>
                <a:latin typeface="Traditional Arabic" pitchFamily="2" charset="-78"/>
                <a:cs typeface="Traditional Arabic" pitchFamily="2" charset="-78"/>
              </a:rPr>
              <a:t>وَتَعَاوَنُواْ عَلَى الْبرِّ وَالتَّقْوَى وَلاَ تَعَاوَنُواْ عَلَى الإِثْمِ</a:t>
            </a:r>
            <a:r>
              <a:rPr lang="en-US" sz="4800" b="1" dirty="0" smtClean="0">
                <a:solidFill>
                  <a:srgbClr val="FFFF00"/>
                </a:solidFill>
                <a:effectLst>
                  <a:glow rad="101600">
                    <a:schemeClr val="bg1">
                      <a:alpha val="60000"/>
                    </a:schemeClr>
                  </a:glow>
                </a:effectLst>
                <a:latin typeface="Traditional Arabic" pitchFamily="2" charset="-78"/>
                <a:cs typeface="Traditional Arabic" pitchFamily="2" charset="-78"/>
              </a:rPr>
              <a:t> </a:t>
            </a:r>
            <a:r>
              <a:rPr lang="ar-SA" sz="4800" b="1" dirty="0" smtClean="0">
                <a:solidFill>
                  <a:srgbClr val="FFFF00"/>
                </a:solidFill>
                <a:effectLst>
                  <a:glow rad="101600">
                    <a:schemeClr val="bg1">
                      <a:alpha val="60000"/>
                    </a:schemeClr>
                  </a:glow>
                </a:effectLst>
                <a:latin typeface="Traditional Arabic" pitchFamily="2" charset="-78"/>
                <a:cs typeface="Traditional Arabic" pitchFamily="2" charset="-78"/>
              </a:rPr>
              <a:t>وَالْعُدْوَانِ وَاتَّقُواْ اللهَ إِنَّ اللهَ شَدِيدُ الْعِقَابِ</a:t>
            </a:r>
            <a:endParaRPr lang="ms-MY" sz="4800" b="1" dirty="0">
              <a:solidFill>
                <a:srgbClr val="FFFF00"/>
              </a:solidFill>
              <a:effectLst>
                <a:glow rad="101600">
                  <a:schemeClr val="bg1">
                    <a:alpha val="60000"/>
                  </a:schemeClr>
                </a:glow>
              </a:effectLst>
              <a:latin typeface="Traditional Arabic" pitchFamily="2" charset="-78"/>
              <a:cs typeface="Traditional Arabic" pitchFamily="2" charset="-78"/>
            </a:endParaRPr>
          </a:p>
        </p:txBody>
      </p:sp>
      <p:sp>
        <p:nvSpPr>
          <p:cNvPr id="117761" name="Rectangle 1"/>
          <p:cNvSpPr>
            <a:spLocks noChangeArrowheads="1"/>
          </p:cNvSpPr>
          <p:nvPr/>
        </p:nvSpPr>
        <p:spPr bwMode="auto">
          <a:xfrm>
            <a:off x="642910" y="3402173"/>
            <a:ext cx="807249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Maksudnya</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"Dan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tolong-menolonglah</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kamu</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dalam</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mengerjakan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kebajikan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takwa</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jangan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tolong-menolong</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dalam</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berbuat</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dosa</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pelanggaran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dan</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bertakwalah</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kamu</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kepada</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Allah,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sesungguhnya</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Allah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amat</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berat</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siksa-Nya</a:t>
            </a:r>
            <a:r>
              <a:rPr kumimoji="0" lang="en-US" sz="2400" b="1" i="0" u="none" strike="noStrike" cap="none" normalizeH="0" baseline="0" dirty="0" smtClean="0">
                <a:ln>
                  <a:noFill/>
                </a:ln>
                <a:solidFill>
                  <a:srgbClr val="00B0F0"/>
                </a:solidFill>
                <a:effectLst>
                  <a:glow rad="101600">
                    <a:schemeClr val="bg1">
                      <a:alpha val="60000"/>
                    </a:schemeClr>
                  </a:glow>
                </a:effectLst>
                <a:latin typeface="Arial Black" pitchFamily="34" charset="0"/>
                <a:ea typeface="Times New Roman" pitchFamily="18" charset="0"/>
                <a:cs typeface="Arial" pitchFamily="34" charset="0"/>
              </a:rPr>
              <a:t> ".</a:t>
            </a:r>
            <a:endParaRPr kumimoji="0" lang="ms-MY" sz="1100" b="1" i="0" u="none" strike="noStrike" cap="none" normalizeH="0" baseline="0" dirty="0" smtClean="0">
              <a:ln>
                <a:noFill/>
              </a:ln>
              <a:solidFill>
                <a:srgbClr val="00B0F0"/>
              </a:solidFill>
              <a:effectLst>
                <a:glow rad="101600">
                  <a:schemeClr val="bg1">
                    <a:alpha val="60000"/>
                  </a:schemeClr>
                </a:glow>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ms-MY" sz="3200" b="1" i="0" u="none" strike="noStrike" cap="none" normalizeH="0" baseline="0" dirty="0" smtClean="0">
              <a:ln>
                <a:noFill/>
              </a:ln>
              <a:solidFill>
                <a:srgbClr val="00B0F0"/>
              </a:solidFill>
              <a:effectLst>
                <a:glow rad="101600">
                  <a:schemeClr val="bg1">
                    <a:alpha val="60000"/>
                  </a:schemeClr>
                </a:glo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28596" y="1643050"/>
            <a:ext cx="8358246" cy="459072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0" y="71414"/>
            <a:ext cx="8858280" cy="1200329"/>
          </a:xfrm>
          <a:prstGeom prst="rect">
            <a:avLst/>
          </a:prstGeom>
        </p:spPr>
        <p:txBody>
          <a:bodyPr wrap="square">
            <a:spAutoFit/>
          </a:bodyPr>
          <a:lstStyle/>
          <a:p>
            <a:pPr algn="ctr" fontAlgn="auto">
              <a:spcBef>
                <a:spcPts val="0"/>
              </a:spcBef>
              <a:spcAft>
                <a:spcPts val="0"/>
              </a:spcAft>
              <a:defRPr/>
            </a:pPr>
            <a:r>
              <a:rPr lang="en-US" sz="3600" b="1" dirty="0" err="1" smtClean="0">
                <a:solidFill>
                  <a:srgbClr val="00B0F0"/>
                </a:solidFill>
                <a:effectLst>
                  <a:glow rad="101600">
                    <a:schemeClr val="bg1">
                      <a:alpha val="60000"/>
                    </a:schemeClr>
                  </a:glow>
                  <a:outerShdw blurRad="38100" dist="38100" dir="2700000" algn="tl">
                    <a:srgbClr val="000000">
                      <a:alpha val="43137"/>
                    </a:srgbClr>
                  </a:outerShdw>
                </a:effectLst>
              </a:rPr>
              <a:t>Setiap</a:t>
            </a:r>
            <a:r>
              <a:rPr lang="en-US" sz="36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600" b="1" dirty="0" err="1" smtClean="0">
                <a:solidFill>
                  <a:srgbClr val="00B0F0"/>
                </a:solidFill>
                <a:effectLst>
                  <a:glow rad="101600">
                    <a:schemeClr val="bg1">
                      <a:alpha val="60000"/>
                    </a:schemeClr>
                  </a:glow>
                  <a:outerShdw blurRad="38100" dist="38100" dir="2700000" algn="tl">
                    <a:srgbClr val="000000">
                      <a:alpha val="43137"/>
                    </a:srgbClr>
                  </a:outerShdw>
                </a:effectLst>
              </a:rPr>
              <a:t>Orang</a:t>
            </a:r>
            <a:r>
              <a:rPr lang="en-US" sz="36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600" b="1" dirty="0" err="1" smtClean="0">
                <a:solidFill>
                  <a:srgbClr val="00B0F0"/>
                </a:solidFill>
                <a:effectLst>
                  <a:glow rad="101600">
                    <a:schemeClr val="bg1">
                      <a:alpha val="60000"/>
                    </a:schemeClr>
                  </a:glow>
                  <a:outerShdw blurRad="38100" dist="38100" dir="2700000" algn="tl">
                    <a:srgbClr val="000000">
                      <a:alpha val="43137"/>
                    </a:srgbClr>
                  </a:outerShdw>
                </a:effectLst>
              </a:rPr>
              <a:t>Memikul</a:t>
            </a:r>
            <a:r>
              <a:rPr lang="en-US" sz="36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600" b="1" dirty="0" err="1" smtClean="0">
                <a:solidFill>
                  <a:srgbClr val="00B0F0"/>
                </a:solidFill>
                <a:effectLst>
                  <a:glow rad="101600">
                    <a:schemeClr val="bg1">
                      <a:alpha val="60000"/>
                    </a:schemeClr>
                  </a:glow>
                  <a:outerShdw blurRad="38100" dist="38100" dir="2700000" algn="tl">
                    <a:srgbClr val="000000">
                      <a:alpha val="43137"/>
                    </a:srgbClr>
                  </a:outerShdw>
                </a:effectLst>
              </a:rPr>
              <a:t>Amanah</a:t>
            </a:r>
            <a:endParaRPr lang="en-US" sz="3600" b="1" dirty="0" smtClean="0">
              <a:solidFill>
                <a:srgbClr val="00B0F0"/>
              </a:solidFill>
              <a:effectLst>
                <a:glow rad="101600">
                  <a:schemeClr val="bg1">
                    <a:alpha val="60000"/>
                  </a:schemeClr>
                </a:glow>
                <a:outerShdw blurRad="38100" dist="38100" dir="2700000" algn="tl">
                  <a:srgbClr val="000000">
                    <a:alpha val="43137"/>
                  </a:srgbClr>
                </a:outerShdw>
              </a:effectLst>
            </a:endParaRPr>
          </a:p>
          <a:p>
            <a:pPr algn="ctr" fontAlgn="auto">
              <a:spcBef>
                <a:spcPts val="0"/>
              </a:spcBef>
              <a:spcAft>
                <a:spcPts val="0"/>
              </a:spcAft>
              <a:defRPr/>
            </a:pPr>
            <a:r>
              <a:rPr lang="en-US" sz="3600" b="1" dirty="0" err="1" smtClean="0">
                <a:solidFill>
                  <a:srgbClr val="00B0F0"/>
                </a:solidFill>
                <a:effectLst>
                  <a:glow rad="101600">
                    <a:schemeClr val="bg1">
                      <a:alpha val="60000"/>
                    </a:schemeClr>
                  </a:glow>
                  <a:outerShdw blurRad="38100" dist="38100" dir="2700000" algn="tl">
                    <a:srgbClr val="000000">
                      <a:alpha val="43137"/>
                    </a:srgbClr>
                  </a:outerShdw>
                </a:effectLst>
              </a:rPr>
              <a:t>Sabda</a:t>
            </a:r>
            <a:r>
              <a:rPr lang="en-US" sz="36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600" b="1" dirty="0" err="1" smtClean="0">
                <a:solidFill>
                  <a:srgbClr val="00B0F0"/>
                </a:solidFill>
                <a:effectLst>
                  <a:glow rad="101600">
                    <a:schemeClr val="bg1">
                      <a:alpha val="60000"/>
                    </a:schemeClr>
                  </a:glow>
                  <a:outerShdw blurRad="38100" dist="38100" dir="2700000" algn="tl">
                    <a:srgbClr val="000000">
                      <a:alpha val="43137"/>
                    </a:srgbClr>
                  </a:outerShdw>
                </a:effectLst>
              </a:rPr>
              <a:t>Rasulullah</a:t>
            </a:r>
            <a:r>
              <a:rPr lang="en-US" sz="3600" b="1" dirty="0" smtClean="0">
                <a:solidFill>
                  <a:srgbClr val="00B0F0"/>
                </a:solidFill>
                <a:effectLst>
                  <a:glow rad="101600">
                    <a:schemeClr val="bg1">
                      <a:alpha val="60000"/>
                    </a:schemeClr>
                  </a:glow>
                  <a:outerShdw blurRad="38100" dist="38100" dir="2700000" algn="tl">
                    <a:srgbClr val="000000">
                      <a:alpha val="43137"/>
                    </a:srgbClr>
                  </a:outerShdw>
                </a:effectLst>
              </a:rPr>
              <a:t> S.A.W :</a:t>
            </a:r>
            <a:endParaRPr lang="en-US" sz="3600" b="1" dirty="0">
              <a:solidFill>
                <a:srgbClr val="00B0F0"/>
              </a:solidFill>
              <a:effectLst>
                <a:glow rad="101600">
                  <a:schemeClr val="bg1">
                    <a:alpha val="60000"/>
                  </a:schemeClr>
                </a:glow>
                <a:outerShdw blurRad="38100" dist="38100" dir="2700000" algn="tl">
                  <a:srgbClr val="000000">
                    <a:alpha val="43137"/>
                  </a:srgbClr>
                </a:outerShdw>
              </a:effectLst>
            </a:endParaRPr>
          </a:p>
        </p:txBody>
      </p:sp>
      <p:sp>
        <p:nvSpPr>
          <p:cNvPr id="5" name="Rectangle 4"/>
          <p:cNvSpPr/>
          <p:nvPr/>
        </p:nvSpPr>
        <p:spPr>
          <a:xfrm>
            <a:off x="571472" y="1714488"/>
            <a:ext cx="7929618" cy="4524315"/>
          </a:xfrm>
          <a:prstGeom prst="rect">
            <a:avLst/>
          </a:prstGeom>
        </p:spPr>
        <p:txBody>
          <a:bodyPr wrap="square">
            <a:spAutoFit/>
          </a:bodyPr>
          <a:lstStyle/>
          <a:p>
            <a:pPr algn="ctr"/>
            <a:r>
              <a:rPr lang="ar-SA" sz="4800" b="1" dirty="0">
                <a:solidFill>
                  <a:srgbClr val="FFFF00"/>
                </a:solidFill>
                <a:effectLst>
                  <a:glow rad="101600">
                    <a:schemeClr val="bg1">
                      <a:alpha val="60000"/>
                    </a:schemeClr>
                  </a:glow>
                </a:effectLst>
                <a:latin typeface="Traditional Arabic" pitchFamily="2" charset="-78"/>
                <a:cs typeface="Traditional Arabic" pitchFamily="2" charset="-78"/>
              </a:rPr>
              <a:t>كُلُّكُمْ رَاعٍ وَكُلُّكُمْ مَسْئُولٌ عَنْ رَعِيَّتِهِ، الإِمَامُ رَاعٍ وَمَسْئُولٌ عَنْ رَعِيَّتِهِ،   وَالرَّجُلُ رَاعٍ فِي أَهْلِهِ وَهُوَ مَسْئُولٌ عَنْ رَعِيَّتِهِ، وَالْمَرْأَةُ رَاعِيَةٌ فِي بَيْتِ زَوْجِهَا وَمَسْئُولَةٌ عَنْ رَعِيَّتِهَا، وَالْخَادِمُ رَاعٍ فِي مَالِ سَيِّدِهِ وَمَسْئُولٌ عَنْ رَعِيَّتِهِ</a:t>
            </a:r>
            <a:r>
              <a:rPr lang="ar-SA" sz="4800" b="1" dirty="0" smtClean="0">
                <a:solidFill>
                  <a:srgbClr val="FFFF00"/>
                </a:solidFill>
                <a:effectLst>
                  <a:glow rad="101600">
                    <a:schemeClr val="bg1">
                      <a:alpha val="60000"/>
                    </a:schemeClr>
                  </a:glow>
                </a:effectLst>
                <a:latin typeface="Traditional Arabic" pitchFamily="2" charset="-78"/>
                <a:cs typeface="Traditional Arabic" pitchFamily="2" charset="-78"/>
              </a:rPr>
              <a:t>.</a:t>
            </a:r>
            <a:endParaRPr lang="en-US" sz="4800" b="1" dirty="0" smtClean="0">
              <a:solidFill>
                <a:srgbClr val="FFFF00"/>
              </a:solidFill>
              <a:effectLst>
                <a:glow rad="101600">
                  <a:schemeClr val="bg1">
                    <a:alpha val="60000"/>
                  </a:schemeClr>
                </a:glow>
              </a:effectLst>
              <a:latin typeface="Traditional Arabic" pitchFamily="2" charset="-78"/>
              <a:cs typeface="Traditional Arabic" pitchFamily="2" charset="-78"/>
            </a:endParaRPr>
          </a:p>
          <a:p>
            <a:pPr algn="ctr"/>
            <a:r>
              <a:rPr lang="ar-SA" sz="4800" b="1" dirty="0" smtClean="0">
                <a:solidFill>
                  <a:srgbClr val="FFFF00"/>
                </a:solidFill>
                <a:effectLst>
                  <a:glow rad="101600">
                    <a:schemeClr val="bg1">
                      <a:alpha val="60000"/>
                    </a:schemeClr>
                  </a:glow>
                </a:effectLst>
                <a:latin typeface="Traditional Arabic" pitchFamily="2" charset="-78"/>
                <a:cs typeface="Traditional Arabic" pitchFamily="2" charset="-78"/>
              </a:rPr>
              <a:t> </a:t>
            </a:r>
            <a:r>
              <a:rPr lang="ar-SA" sz="4800" b="1" dirty="0">
                <a:solidFill>
                  <a:srgbClr val="FFFF00"/>
                </a:solidFill>
                <a:effectLst>
                  <a:glow rad="101600">
                    <a:schemeClr val="bg1">
                      <a:alpha val="60000"/>
                    </a:schemeClr>
                  </a:glow>
                </a:effectLst>
                <a:latin typeface="Traditional Arabic" pitchFamily="2" charset="-78"/>
                <a:cs typeface="Traditional Arabic" pitchFamily="2" charset="-78"/>
              </a:rPr>
              <a:t>رواه البخاري</a:t>
            </a:r>
            <a:endParaRPr lang="ms-MY" sz="4800" b="1" dirty="0">
              <a:solidFill>
                <a:srgbClr val="FFFF00"/>
              </a:solidFill>
              <a:effectLst>
                <a:glow rad="101600">
                  <a:schemeClr val="bg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1071538" y="2000240"/>
            <a:ext cx="7143800" cy="4019217"/>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00"/>
                </a:solidFill>
                <a:effectLst>
                  <a:glow rad="101600">
                    <a:schemeClr val="bg1">
                      <a:alpha val="60000"/>
                    </a:schemeClr>
                  </a:glow>
                </a:effectLst>
              </a:rPr>
              <a:t>Maksudnya</a:t>
            </a:r>
            <a:r>
              <a:rPr lang="en-US" sz="3600" b="1" dirty="0" smtClean="0">
                <a:solidFill>
                  <a:srgbClr val="FFFF00"/>
                </a:solidFill>
                <a:effectLst>
                  <a:glow rad="101600">
                    <a:schemeClr val="bg1">
                      <a:alpha val="60000"/>
                    </a:schemeClr>
                  </a:glow>
                </a:effectLst>
              </a:rPr>
              <a:t> : </a:t>
            </a:r>
            <a:endParaRPr lang="ms-MY" sz="3600" b="1" dirty="0">
              <a:solidFill>
                <a:srgbClr val="FFFF00"/>
              </a:solidFill>
              <a:effectLst>
                <a:glow rad="101600">
                  <a:schemeClr val="bg1">
                    <a:alpha val="60000"/>
                  </a:schemeClr>
                </a:glow>
              </a:effectLst>
            </a:endParaRPr>
          </a:p>
        </p:txBody>
      </p:sp>
      <p:sp>
        <p:nvSpPr>
          <p:cNvPr id="4" name="Rectangle 3"/>
          <p:cNvSpPr/>
          <p:nvPr/>
        </p:nvSpPr>
        <p:spPr>
          <a:xfrm>
            <a:off x="500034" y="1500174"/>
            <a:ext cx="8001056" cy="4832092"/>
          </a:xfrm>
          <a:prstGeom prst="rect">
            <a:avLst/>
          </a:prstGeom>
        </p:spPr>
        <p:txBody>
          <a:bodyPr wrap="square">
            <a:spAutoFit/>
          </a:bodyPr>
          <a:lstStyle/>
          <a:p>
            <a:pPr algn="ctr"/>
            <a:r>
              <a:rPr lang="en-US" sz="2800" b="1" dirty="0" smtClean="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Setiap</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kamu</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adalah</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penjaga,dan</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setiap</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kamu</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bertanggungjawab</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terhadap</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jagaannya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Pemimpin</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adalah</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penjaga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dan</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dia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bertanggungjawab</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terhadap</a:t>
            </a:r>
            <a:r>
              <a:rPr lang="en-US" sz="2800" b="1" dirty="0">
                <a:solidFill>
                  <a:srgbClr val="00B0F0"/>
                </a:solidFill>
                <a:effectLst>
                  <a:glow rad="101600">
                    <a:schemeClr val="bg1">
                      <a:alpha val="60000"/>
                    </a:schemeClr>
                  </a:glow>
                </a:effectLst>
              </a:rPr>
              <a:t> </a:t>
            </a:r>
            <a:r>
              <a:rPr lang="en-US" sz="2800" b="1" dirty="0" err="1" smtClean="0">
                <a:solidFill>
                  <a:srgbClr val="00B0F0"/>
                </a:solidFill>
                <a:effectLst>
                  <a:glow rad="101600">
                    <a:schemeClr val="bg1">
                      <a:alpha val="60000"/>
                    </a:schemeClr>
                  </a:glow>
                </a:effectLst>
              </a:rPr>
              <a:t>pimpinannya</a:t>
            </a:r>
            <a:r>
              <a:rPr lang="en-US" sz="2800" b="1" dirty="0" smtClean="0">
                <a:solidFill>
                  <a:srgbClr val="00B0F0"/>
                </a:solidFill>
                <a:effectLst>
                  <a:glow rad="101600">
                    <a:schemeClr val="bg1">
                      <a:alpha val="60000"/>
                    </a:schemeClr>
                  </a:glow>
                </a:effectLst>
              </a:rPr>
              <a:t> </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seseorang</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itu</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adalah</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penjaga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keluarganya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dan</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dia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bertanggungjawab</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terhadap</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jagaannya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Seorang</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wanita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adalah</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penjaga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rumah</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suaminya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dan</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dia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bertanggungjawab</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terhadap</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jagaannya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Pekerja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adalah</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penjaga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harta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tuannya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dan</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dia</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bertanggungjawab</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terhadap</a:t>
            </a:r>
            <a:r>
              <a:rPr lang="en-US" sz="2800" b="1" dirty="0">
                <a:solidFill>
                  <a:srgbClr val="00B0F0"/>
                </a:solidFill>
                <a:effectLst>
                  <a:glow rad="101600">
                    <a:schemeClr val="bg1">
                      <a:alpha val="60000"/>
                    </a:schemeClr>
                  </a:glow>
                </a:effectLst>
              </a:rPr>
              <a:t> </a:t>
            </a:r>
            <a:r>
              <a:rPr lang="en-US" sz="2800" b="1" dirty="0" err="1">
                <a:solidFill>
                  <a:srgbClr val="00B0F0"/>
                </a:solidFill>
                <a:effectLst>
                  <a:glow rad="101600">
                    <a:schemeClr val="bg1">
                      <a:alpha val="60000"/>
                    </a:schemeClr>
                  </a:glow>
                </a:effectLst>
              </a:rPr>
              <a:t>jagaannya</a:t>
            </a:r>
            <a:r>
              <a:rPr lang="en-US" sz="2800" b="1" dirty="0">
                <a:solidFill>
                  <a:srgbClr val="00B0F0"/>
                </a:solidFill>
                <a:effectLst>
                  <a:glow rad="101600">
                    <a:schemeClr val="bg1">
                      <a:alpha val="60000"/>
                    </a:schemeClr>
                  </a:glow>
                </a:effectLst>
              </a:rPr>
              <a:t> </a:t>
            </a:r>
            <a:endParaRPr lang="ms-MY" sz="2800" b="1" dirty="0">
              <a:solidFill>
                <a:srgbClr val="00B0F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Left Arrow 8"/>
          <p:cNvSpPr/>
          <p:nvPr/>
        </p:nvSpPr>
        <p:spPr>
          <a:xfrm>
            <a:off x="3286116" y="2357430"/>
            <a:ext cx="1143008" cy="1785950"/>
          </a:xfrm>
          <a:prstGeom prst="curvedLeftArrow">
            <a:avLst>
              <a:gd name="adj1" fmla="val 50000"/>
              <a:gd name="adj2" fmla="val 50000"/>
              <a:gd name="adj3" fmla="val 25000"/>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ffectLst>
                <a:glow rad="101600">
                  <a:schemeClr val="bg1">
                    <a:alpha val="60000"/>
                  </a:schemeClr>
                </a:glow>
              </a:effectLst>
            </a:endParaRPr>
          </a:p>
        </p:txBody>
      </p:sp>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714348" y="1571612"/>
            <a:ext cx="7786742" cy="4590721"/>
          </a:xfrm>
          <a:prstGeom prst="rect">
            <a:avLst/>
          </a:prstGeom>
          <a:ln>
            <a:noFill/>
          </a:ln>
          <a:effectLst>
            <a:glow rad="101600">
              <a:schemeClr val="bg1">
                <a:alpha val="60000"/>
              </a:schemeClr>
            </a:glow>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785786" y="343895"/>
            <a:ext cx="7215238" cy="584775"/>
          </a:xfrm>
          <a:prstGeom prst="rect">
            <a:avLst/>
          </a:prstGeom>
        </p:spPr>
        <p:txBody>
          <a:bodyPr wrap="square">
            <a:spAutoFit/>
          </a:bodyPr>
          <a:lstStyle/>
          <a:p>
            <a:pPr algn="ctr" fontAlgn="auto">
              <a:spcBef>
                <a:spcPts val="0"/>
              </a:spcBef>
              <a:spcAft>
                <a:spcPts val="0"/>
              </a:spcAft>
              <a:defRPr/>
            </a:pP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Laksanakanlah</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Amanah</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a:t>
            </a:r>
            <a:endParaRPr lang="en-US" sz="32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
        <p:nvSpPr>
          <p:cNvPr id="6" name="Flowchart: Alternate Process 5"/>
          <p:cNvSpPr/>
          <p:nvPr/>
        </p:nvSpPr>
        <p:spPr>
          <a:xfrm>
            <a:off x="3276600" y="4495800"/>
            <a:ext cx="5486400" cy="182880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bg1">
                      <a:alpha val="60000"/>
                    </a:schemeClr>
                  </a:glow>
                  <a:outerShdw blurRad="38100" dist="38100" dir="2700000" algn="tl">
                    <a:srgbClr val="000000">
                      <a:alpha val="43137"/>
                    </a:srgbClr>
                  </a:outerShdw>
                </a:effectLst>
              </a:rPr>
              <a:t>Dicatat</a:t>
            </a:r>
            <a:r>
              <a:rPr lang="en-US" sz="3200" b="1" dirty="0" smtClean="0">
                <a:effectLst>
                  <a:glow rad="101600">
                    <a:schemeClr val="bg1">
                      <a:alpha val="60000"/>
                    </a:schemeClr>
                  </a:glow>
                  <a:outerShdw blurRad="38100" dist="38100" dir="2700000" algn="tl">
                    <a:srgbClr val="000000">
                      <a:alpha val="43137"/>
                    </a:srgbClr>
                  </a:outerShdw>
                </a:effectLst>
              </a:rPr>
              <a:t> </a:t>
            </a:r>
            <a:r>
              <a:rPr lang="en-US" sz="3200" b="1" dirty="0" err="1" smtClean="0">
                <a:effectLst>
                  <a:glow rad="101600">
                    <a:schemeClr val="bg1">
                      <a:alpha val="60000"/>
                    </a:schemeClr>
                  </a:glow>
                  <a:outerShdw blurRad="38100" dist="38100" dir="2700000" algn="tl">
                    <a:srgbClr val="000000">
                      <a:alpha val="43137"/>
                    </a:srgbClr>
                  </a:outerShdw>
                </a:effectLst>
              </a:rPr>
              <a:t>Oleh</a:t>
            </a:r>
            <a:r>
              <a:rPr lang="en-US" sz="3200" b="1" dirty="0" smtClean="0">
                <a:effectLst>
                  <a:glow rad="101600">
                    <a:schemeClr val="bg1">
                      <a:alpha val="60000"/>
                    </a:schemeClr>
                  </a:glow>
                  <a:outerShdw blurRad="38100" dist="38100" dir="2700000" algn="tl">
                    <a:srgbClr val="000000">
                      <a:alpha val="43137"/>
                    </a:srgbClr>
                  </a:outerShdw>
                </a:effectLst>
              </a:rPr>
              <a:t> Para </a:t>
            </a:r>
            <a:r>
              <a:rPr lang="en-US" sz="3200" b="1" dirty="0" err="1" smtClean="0">
                <a:effectLst>
                  <a:glow rad="101600">
                    <a:schemeClr val="bg1">
                      <a:alpha val="60000"/>
                    </a:schemeClr>
                  </a:glow>
                  <a:outerShdw blurRad="38100" dist="38100" dir="2700000" algn="tl">
                    <a:srgbClr val="000000">
                      <a:alpha val="43137"/>
                    </a:srgbClr>
                  </a:outerShdw>
                </a:effectLst>
              </a:rPr>
              <a:t>Malaikat</a:t>
            </a:r>
            <a:r>
              <a:rPr lang="en-US" sz="3200" b="1" dirty="0" smtClean="0">
                <a:effectLst>
                  <a:glow rad="101600">
                    <a:schemeClr val="bg1">
                      <a:alpha val="60000"/>
                    </a:schemeClr>
                  </a:glow>
                  <a:outerShdw blurRad="38100" dist="38100" dir="2700000" algn="tl">
                    <a:srgbClr val="000000">
                      <a:alpha val="43137"/>
                    </a:srgbClr>
                  </a:outerShdw>
                </a:effectLst>
              </a:rPr>
              <a:t> Dan </a:t>
            </a:r>
            <a:r>
              <a:rPr lang="en-US" sz="3200" b="1" dirty="0" err="1" smtClean="0">
                <a:effectLst>
                  <a:glow rad="101600">
                    <a:schemeClr val="bg1">
                      <a:alpha val="60000"/>
                    </a:schemeClr>
                  </a:glow>
                  <a:outerShdw blurRad="38100" dist="38100" dir="2700000" algn="tl">
                    <a:srgbClr val="000000">
                      <a:alpha val="43137"/>
                    </a:srgbClr>
                  </a:outerShdw>
                </a:effectLst>
              </a:rPr>
              <a:t>Akan</a:t>
            </a:r>
            <a:r>
              <a:rPr lang="en-US" sz="3200" b="1" dirty="0" smtClean="0">
                <a:effectLst>
                  <a:glow rad="101600">
                    <a:schemeClr val="bg1">
                      <a:alpha val="60000"/>
                    </a:schemeClr>
                  </a:glow>
                  <a:outerShdw blurRad="38100" dist="38100" dir="2700000" algn="tl">
                    <a:srgbClr val="000000">
                      <a:alpha val="43137"/>
                    </a:srgbClr>
                  </a:outerShdw>
                </a:effectLst>
              </a:rPr>
              <a:t> </a:t>
            </a:r>
            <a:r>
              <a:rPr lang="en-US" sz="3200" b="1" dirty="0" err="1" smtClean="0">
                <a:effectLst>
                  <a:glow rad="101600">
                    <a:schemeClr val="bg1">
                      <a:alpha val="60000"/>
                    </a:schemeClr>
                  </a:glow>
                  <a:outerShdw blurRad="38100" dist="38100" dir="2700000" algn="tl">
                    <a:srgbClr val="000000">
                      <a:alpha val="43137"/>
                    </a:srgbClr>
                  </a:outerShdw>
                </a:effectLst>
              </a:rPr>
              <a:t>Dihisab</a:t>
            </a:r>
            <a:endParaRPr lang="en-US" sz="3200" b="1" dirty="0">
              <a:effectLst>
                <a:glow rad="101600">
                  <a:schemeClr val="bg1">
                    <a:alpha val="60000"/>
                  </a:schemeClr>
                </a:glow>
                <a:outerShdw blurRad="38100" dist="38100" dir="2700000" algn="tl">
                  <a:srgbClr val="000000">
                    <a:alpha val="43137"/>
                  </a:srgbClr>
                </a:outerShdw>
              </a:effectLst>
            </a:endParaRPr>
          </a:p>
        </p:txBody>
      </p:sp>
      <p:sp>
        <p:nvSpPr>
          <p:cNvPr id="7" name="Curved Right Arrow 6"/>
          <p:cNvSpPr/>
          <p:nvPr/>
        </p:nvSpPr>
        <p:spPr>
          <a:xfrm rot="20942281">
            <a:off x="1649185" y="3397695"/>
            <a:ext cx="1448989" cy="2300286"/>
          </a:xfrm>
          <a:prstGeom prst="curvedRightArrow">
            <a:avLst>
              <a:gd name="adj1" fmla="val 25000"/>
              <a:gd name="adj2" fmla="val 54349"/>
              <a:gd name="adj3" fmla="val 37587"/>
            </a:avLst>
          </a:prstGeom>
          <a:solidFill>
            <a:srgbClr val="FFCC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ffectLst>
                <a:glow rad="101600">
                  <a:schemeClr val="bg1">
                    <a:alpha val="60000"/>
                  </a:schemeClr>
                </a:glow>
              </a:effectLst>
            </a:endParaRPr>
          </a:p>
        </p:txBody>
      </p:sp>
      <p:sp>
        <p:nvSpPr>
          <p:cNvPr id="5" name="Rectangle 4"/>
          <p:cNvSpPr/>
          <p:nvPr/>
        </p:nvSpPr>
        <p:spPr>
          <a:xfrm>
            <a:off x="285720" y="1762124"/>
            <a:ext cx="3581400" cy="1952628"/>
          </a:xfrm>
          <a:prstGeom prst="rect">
            <a:avLst/>
          </a:prstGeom>
          <a:solidFill>
            <a:srgbClr val="00206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Kawallah</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p>
          <a:p>
            <a:pPr algn="ctr" fontAlgn="auto">
              <a:spcBef>
                <a:spcPts val="0"/>
              </a:spcBef>
              <a:spcAft>
                <a:spcPts val="0"/>
              </a:spcAft>
              <a:defRPr/>
            </a:pP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Ucapan</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Dan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Kelakuan</a:t>
            </a:r>
            <a:endParaRPr lang="en-US" sz="32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785786" y="2285992"/>
            <a:ext cx="7572428" cy="4019217"/>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ectangle 8"/>
          <p:cNvSpPr/>
          <p:nvPr/>
        </p:nvSpPr>
        <p:spPr>
          <a:xfrm>
            <a:off x="785786" y="137204"/>
            <a:ext cx="7215238" cy="1077218"/>
          </a:xfrm>
          <a:prstGeom prst="rect">
            <a:avLst/>
          </a:prstGeom>
        </p:spPr>
        <p:txBody>
          <a:bodyPr wrap="square">
            <a:spAutoFit/>
          </a:bodyPr>
          <a:lstStyle/>
          <a:p>
            <a:pPr algn="ctr" fontAlgn="auto">
              <a:spcBef>
                <a:spcPts val="0"/>
              </a:spcBef>
              <a:spcAft>
                <a:spcPts val="0"/>
              </a:spcAft>
              <a:defRPr/>
            </a:pP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Islam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galak</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Cari</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Kebaikan</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Untuk</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p>
          <a:p>
            <a:pPr algn="ctr" fontAlgn="auto">
              <a:spcBef>
                <a:spcPts val="0"/>
              </a:spcBef>
              <a:spcAft>
                <a:spcPts val="0"/>
              </a:spcAft>
              <a:defRPr/>
            </a:pP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Tanah Air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Tercinta</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endParaRPr lang="en-US" sz="32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
        <p:nvSpPr>
          <p:cNvPr id="10" name="Flowchart: Document 9"/>
          <p:cNvSpPr/>
          <p:nvPr/>
        </p:nvSpPr>
        <p:spPr>
          <a:xfrm>
            <a:off x="752476" y="1714488"/>
            <a:ext cx="7820052" cy="1714512"/>
          </a:xfrm>
          <a:prstGeom prst="flowChartDocumen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bg1">
                      <a:alpha val="60000"/>
                    </a:schemeClr>
                  </a:glow>
                  <a:outerShdw blurRad="38100" dist="38100" dir="2700000" algn="tl">
                    <a:srgbClr val="000000">
                      <a:alpha val="43137"/>
                    </a:srgbClr>
                  </a:outerShdw>
                </a:effectLst>
              </a:rPr>
              <a:t>Pepatah</a:t>
            </a:r>
            <a:r>
              <a:rPr lang="en-US" sz="3200" b="1" dirty="0" smtClean="0">
                <a:effectLst>
                  <a:glow rad="101600">
                    <a:schemeClr val="bg1">
                      <a:alpha val="60000"/>
                    </a:schemeClr>
                  </a:glow>
                  <a:outerShdw blurRad="38100" dist="38100" dir="2700000" algn="tl">
                    <a:srgbClr val="000000">
                      <a:alpha val="43137"/>
                    </a:srgbClr>
                  </a:outerShdw>
                </a:effectLst>
              </a:rPr>
              <a:t> </a:t>
            </a:r>
            <a:r>
              <a:rPr lang="en-US" sz="3200" b="1" dirty="0" err="1" smtClean="0">
                <a:effectLst>
                  <a:glow rad="101600">
                    <a:schemeClr val="bg1">
                      <a:alpha val="60000"/>
                    </a:schemeClr>
                  </a:glow>
                  <a:outerShdw blurRad="38100" dist="38100" dir="2700000" algn="tl">
                    <a:srgbClr val="000000">
                      <a:alpha val="43137"/>
                    </a:srgbClr>
                  </a:outerShdw>
                </a:effectLst>
              </a:rPr>
              <a:t>melayu</a:t>
            </a:r>
            <a:r>
              <a:rPr lang="en-US" sz="3600" b="1" dirty="0" smtClean="0">
                <a:effectLst>
                  <a:glow rad="101600">
                    <a:schemeClr val="bg1">
                      <a:alpha val="60000"/>
                    </a:schemeClr>
                  </a:glow>
                  <a:outerShdw blurRad="38100" dist="38100" dir="2700000" algn="tl">
                    <a:srgbClr val="000000">
                      <a:alpha val="43137"/>
                    </a:srgbClr>
                  </a:outerShdw>
                </a:effectLst>
              </a:rPr>
              <a:t>: “</a:t>
            </a:r>
            <a:r>
              <a:rPr lang="en-US" sz="3600" b="1" dirty="0" err="1" smtClean="0">
                <a:effectLst>
                  <a:glow rad="101600">
                    <a:schemeClr val="bg1">
                      <a:alpha val="60000"/>
                    </a:schemeClr>
                  </a:glow>
                  <a:outerShdw blurRad="38100" dist="38100" dir="2700000" algn="tl">
                    <a:srgbClr val="000000">
                      <a:alpha val="43137"/>
                    </a:srgbClr>
                  </a:outerShdw>
                </a:effectLst>
              </a:rPr>
              <a:t>Dimana</a:t>
            </a:r>
            <a:r>
              <a:rPr lang="en-US" sz="3600" b="1" dirty="0" smtClean="0">
                <a:effectLst>
                  <a:glow rad="101600">
                    <a:schemeClr val="bg1">
                      <a:alpha val="60000"/>
                    </a:schemeClr>
                  </a:glow>
                  <a:outerShdw blurRad="38100" dist="38100" dir="2700000" algn="tl">
                    <a:srgbClr val="000000">
                      <a:alpha val="43137"/>
                    </a:srgbClr>
                  </a:outerShdw>
                </a:effectLst>
              </a:rPr>
              <a:t> </a:t>
            </a:r>
            <a:r>
              <a:rPr lang="en-US" sz="3600" b="1" dirty="0" err="1" smtClean="0">
                <a:effectLst>
                  <a:glow rad="101600">
                    <a:schemeClr val="bg1">
                      <a:alpha val="60000"/>
                    </a:schemeClr>
                  </a:glow>
                  <a:outerShdw blurRad="38100" dist="38100" dir="2700000" algn="tl">
                    <a:srgbClr val="000000">
                      <a:alpha val="43137"/>
                    </a:srgbClr>
                  </a:outerShdw>
                </a:effectLst>
              </a:rPr>
              <a:t>Bumi</a:t>
            </a:r>
            <a:r>
              <a:rPr lang="en-US" sz="3600" b="1" dirty="0" smtClean="0">
                <a:effectLst>
                  <a:glow rad="101600">
                    <a:schemeClr val="bg1">
                      <a:alpha val="60000"/>
                    </a:schemeClr>
                  </a:glow>
                  <a:outerShdw blurRad="38100" dist="38100" dir="2700000" algn="tl">
                    <a:srgbClr val="000000">
                      <a:alpha val="43137"/>
                    </a:srgbClr>
                  </a:outerShdw>
                </a:effectLst>
              </a:rPr>
              <a:t> </a:t>
            </a:r>
          </a:p>
          <a:p>
            <a:pPr algn="ctr" fontAlgn="auto">
              <a:spcBef>
                <a:spcPts val="0"/>
              </a:spcBef>
              <a:spcAft>
                <a:spcPts val="0"/>
              </a:spcAft>
              <a:defRPr/>
            </a:pPr>
            <a:r>
              <a:rPr lang="en-US" sz="3600" b="1" dirty="0" err="1" smtClean="0">
                <a:effectLst>
                  <a:glow rad="101600">
                    <a:schemeClr val="bg1">
                      <a:alpha val="60000"/>
                    </a:schemeClr>
                  </a:glow>
                  <a:outerShdw blurRad="38100" dist="38100" dir="2700000" algn="tl">
                    <a:srgbClr val="000000">
                      <a:alpha val="43137"/>
                    </a:srgbClr>
                  </a:outerShdw>
                </a:effectLst>
              </a:rPr>
              <a:t>Dipijak</a:t>
            </a:r>
            <a:r>
              <a:rPr lang="en-US" sz="3600" b="1" dirty="0" smtClean="0">
                <a:effectLst>
                  <a:glow rad="101600">
                    <a:schemeClr val="bg1">
                      <a:alpha val="60000"/>
                    </a:schemeClr>
                  </a:glow>
                  <a:outerShdw blurRad="38100" dist="38100" dir="2700000" algn="tl">
                    <a:srgbClr val="000000">
                      <a:alpha val="43137"/>
                    </a:srgbClr>
                  </a:outerShdw>
                </a:effectLst>
              </a:rPr>
              <a:t> Di Situ </a:t>
            </a:r>
            <a:r>
              <a:rPr lang="en-US" sz="3600" b="1" dirty="0" err="1" smtClean="0">
                <a:effectLst>
                  <a:glow rad="101600">
                    <a:schemeClr val="bg1">
                      <a:alpha val="60000"/>
                    </a:schemeClr>
                  </a:glow>
                  <a:outerShdw blurRad="38100" dist="38100" dir="2700000" algn="tl">
                    <a:srgbClr val="000000">
                      <a:alpha val="43137"/>
                    </a:srgbClr>
                  </a:outerShdw>
                </a:effectLst>
              </a:rPr>
              <a:t>Langit</a:t>
            </a:r>
            <a:r>
              <a:rPr lang="en-US" sz="3600" b="1" dirty="0" smtClean="0">
                <a:effectLst>
                  <a:glow rad="101600">
                    <a:schemeClr val="bg1">
                      <a:alpha val="60000"/>
                    </a:schemeClr>
                  </a:glow>
                  <a:outerShdw blurRad="38100" dist="38100" dir="2700000" algn="tl">
                    <a:srgbClr val="000000">
                      <a:alpha val="43137"/>
                    </a:srgbClr>
                  </a:outerShdw>
                </a:effectLst>
              </a:rPr>
              <a:t> </a:t>
            </a:r>
            <a:r>
              <a:rPr lang="en-US" sz="3600" b="1" dirty="0" err="1" smtClean="0">
                <a:effectLst>
                  <a:glow rad="101600">
                    <a:schemeClr val="bg1">
                      <a:alpha val="60000"/>
                    </a:schemeClr>
                  </a:glow>
                  <a:outerShdw blurRad="38100" dist="38100" dir="2700000" algn="tl">
                    <a:srgbClr val="000000">
                      <a:alpha val="43137"/>
                    </a:srgbClr>
                  </a:outerShdw>
                </a:effectLst>
              </a:rPr>
              <a:t>Dijunjung</a:t>
            </a:r>
            <a:r>
              <a:rPr lang="en-US" sz="3600" b="1" dirty="0" smtClean="0">
                <a:effectLst>
                  <a:glow rad="101600">
                    <a:schemeClr val="bg1">
                      <a:alpha val="60000"/>
                    </a:schemeClr>
                  </a:glow>
                  <a:outerShdw blurRad="38100" dist="38100" dir="2700000" algn="tl">
                    <a:srgbClr val="000000">
                      <a:alpha val="43137"/>
                    </a:srgbClr>
                  </a:outerShdw>
                </a:effectLst>
              </a:rPr>
              <a:t>”</a:t>
            </a:r>
            <a:endParaRPr lang="en-US" sz="3600" b="1" dirty="0">
              <a:effectLst>
                <a:glow rad="101600">
                  <a:schemeClr val="bg1">
                    <a:alpha val="60000"/>
                  </a:schemeClr>
                </a:glow>
                <a:outerShdw blurRad="38100" dist="38100" dir="2700000" algn="tl">
                  <a:srgbClr val="000000">
                    <a:alpha val="43137"/>
                  </a:srgbClr>
                </a:outerShdw>
              </a:effectLst>
            </a:endParaRPr>
          </a:p>
        </p:txBody>
      </p:sp>
      <p:sp>
        <p:nvSpPr>
          <p:cNvPr id="12" name="Flowchart: Document 11"/>
          <p:cNvSpPr/>
          <p:nvPr/>
        </p:nvSpPr>
        <p:spPr>
          <a:xfrm>
            <a:off x="714348" y="3929066"/>
            <a:ext cx="7820052" cy="1714512"/>
          </a:xfrm>
          <a:prstGeom prst="flowChartDocumen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effectLst>
                  <a:glow rad="101600">
                    <a:schemeClr val="bg1">
                      <a:alpha val="60000"/>
                    </a:schemeClr>
                  </a:glow>
                  <a:outerShdw blurRad="38100" dist="38100" dir="2700000" algn="tl">
                    <a:srgbClr val="000000">
                      <a:alpha val="43137"/>
                    </a:srgbClr>
                  </a:outerShdw>
                </a:effectLst>
              </a:rPr>
              <a:t>Jangan</a:t>
            </a:r>
            <a:r>
              <a:rPr lang="en-US" sz="3600" b="1" dirty="0" smtClean="0">
                <a:effectLst>
                  <a:glow rad="101600">
                    <a:schemeClr val="bg1">
                      <a:alpha val="60000"/>
                    </a:schemeClr>
                  </a:glow>
                  <a:outerShdw blurRad="38100" dist="38100" dir="2700000" algn="tl">
                    <a:srgbClr val="000000">
                      <a:alpha val="43137"/>
                    </a:srgbClr>
                  </a:outerShdw>
                </a:effectLst>
              </a:rPr>
              <a:t> </a:t>
            </a:r>
            <a:r>
              <a:rPr lang="en-US" sz="3600" b="1" dirty="0" err="1" smtClean="0">
                <a:effectLst>
                  <a:glow rad="101600">
                    <a:schemeClr val="bg1">
                      <a:alpha val="60000"/>
                    </a:schemeClr>
                  </a:glow>
                  <a:outerShdw blurRad="38100" dist="38100" dir="2700000" algn="tl">
                    <a:srgbClr val="000000">
                      <a:alpha val="43137"/>
                    </a:srgbClr>
                  </a:outerShdw>
                </a:effectLst>
              </a:rPr>
              <a:t>Jadi</a:t>
            </a:r>
            <a:r>
              <a:rPr lang="en-US" sz="3600" b="1" dirty="0" smtClean="0">
                <a:effectLst>
                  <a:glow rad="101600">
                    <a:schemeClr val="bg1">
                      <a:alpha val="60000"/>
                    </a:schemeClr>
                  </a:glow>
                  <a:outerShdw blurRad="38100" dist="38100" dir="2700000" algn="tl">
                    <a:srgbClr val="000000">
                      <a:alpha val="43137"/>
                    </a:srgbClr>
                  </a:outerShdw>
                </a:effectLst>
              </a:rPr>
              <a:t> </a:t>
            </a:r>
            <a:r>
              <a:rPr lang="en-US" sz="3600" b="1" dirty="0" err="1" smtClean="0">
                <a:effectLst>
                  <a:glow rad="101600">
                    <a:schemeClr val="bg1">
                      <a:alpha val="60000"/>
                    </a:schemeClr>
                  </a:glow>
                  <a:outerShdw blurRad="38100" dist="38100" dir="2700000" algn="tl">
                    <a:srgbClr val="000000">
                      <a:alpha val="43137"/>
                    </a:srgbClr>
                  </a:outerShdw>
                </a:effectLst>
              </a:rPr>
              <a:t>Petualang</a:t>
            </a:r>
            <a:r>
              <a:rPr lang="en-US" sz="3600" b="1" dirty="0" smtClean="0">
                <a:effectLst>
                  <a:glow rad="101600">
                    <a:schemeClr val="bg1">
                      <a:alpha val="60000"/>
                    </a:schemeClr>
                  </a:glow>
                  <a:outerShdw blurRad="38100" dist="38100" dir="2700000" algn="tl">
                    <a:srgbClr val="000000">
                      <a:alpha val="43137"/>
                    </a:srgbClr>
                  </a:outerShdw>
                </a:effectLst>
              </a:rPr>
              <a:t> </a:t>
            </a:r>
            <a:r>
              <a:rPr lang="en-US" sz="3600" b="1" dirty="0" err="1" smtClean="0">
                <a:effectLst>
                  <a:glow rad="101600">
                    <a:schemeClr val="bg1">
                      <a:alpha val="60000"/>
                    </a:schemeClr>
                  </a:glow>
                  <a:outerShdw blurRad="38100" dist="38100" dir="2700000" algn="tl">
                    <a:srgbClr val="000000">
                      <a:alpha val="43137"/>
                    </a:srgbClr>
                  </a:outerShdw>
                </a:effectLst>
              </a:rPr>
              <a:t>Bangsa</a:t>
            </a:r>
            <a:r>
              <a:rPr lang="en-US" sz="3600" b="1" dirty="0" smtClean="0">
                <a:effectLst>
                  <a:glow rad="101600">
                    <a:schemeClr val="bg1">
                      <a:alpha val="60000"/>
                    </a:schemeClr>
                  </a:glow>
                  <a:outerShdw blurRad="38100" dist="38100" dir="2700000" algn="tl">
                    <a:srgbClr val="000000">
                      <a:alpha val="43137"/>
                    </a:srgbClr>
                  </a:outerShdw>
                </a:effectLst>
              </a:rPr>
              <a:t> Dan Tanah Air  </a:t>
            </a:r>
            <a:endParaRPr lang="en-US" sz="4000" b="1" dirty="0">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857224" y="1857364"/>
            <a:ext cx="7572428" cy="423353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214282" y="137204"/>
            <a:ext cx="8715436" cy="1077218"/>
          </a:xfrm>
          <a:prstGeom prst="rect">
            <a:avLst/>
          </a:prstGeom>
        </p:spPr>
        <p:txBody>
          <a:bodyPr wrap="square">
            <a:spAutoFit/>
          </a:bodyPr>
          <a:lstStyle/>
          <a:p>
            <a:pPr algn="ctr" fontAlgn="auto">
              <a:spcBef>
                <a:spcPts val="0"/>
              </a:spcBef>
              <a:spcAft>
                <a:spcPts val="0"/>
              </a:spcAft>
              <a:defRPr/>
            </a:pP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Erti</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sebuah</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tanah</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air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bagi</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penduduknya</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sebagaimana</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Firman</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Allah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Taala</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a:t>
            </a:r>
            <a:endParaRPr lang="en-US" sz="3200" b="1" dirty="0">
              <a:solidFill>
                <a:srgbClr val="00B0F0"/>
              </a:solidFill>
              <a:effectLst>
                <a:glow rad="101600">
                  <a:schemeClr val="bg1">
                    <a:alpha val="60000"/>
                  </a:schemeClr>
                </a:glow>
                <a:outerShdw blurRad="38100" dist="38100" dir="2700000" algn="tl">
                  <a:srgbClr val="000000">
                    <a:alpha val="43137"/>
                  </a:srgbClr>
                </a:outerShdw>
              </a:effectLst>
            </a:endParaRPr>
          </a:p>
        </p:txBody>
      </p:sp>
      <p:sp>
        <p:nvSpPr>
          <p:cNvPr id="5" name="Rectangle 4"/>
          <p:cNvSpPr/>
          <p:nvPr/>
        </p:nvSpPr>
        <p:spPr>
          <a:xfrm>
            <a:off x="571472" y="1714488"/>
            <a:ext cx="8001056" cy="1446550"/>
          </a:xfrm>
          <a:prstGeom prst="rect">
            <a:avLst/>
          </a:prstGeom>
        </p:spPr>
        <p:txBody>
          <a:bodyPr wrap="square">
            <a:spAutoFit/>
          </a:bodyPr>
          <a:lstStyle/>
          <a:p>
            <a:pPr algn="ctr"/>
            <a:r>
              <a:rPr lang="ar-SA" sz="4400" b="1" dirty="0" smtClean="0">
                <a:solidFill>
                  <a:srgbClr val="FFFF00"/>
                </a:solidFill>
                <a:effectLst>
                  <a:glow rad="101600">
                    <a:schemeClr val="bg1">
                      <a:alpha val="60000"/>
                    </a:schemeClr>
                  </a:glow>
                </a:effectLst>
                <a:latin typeface="Traditional Arabic" pitchFamily="2" charset="-78"/>
                <a:cs typeface="Traditional Arabic" pitchFamily="2" charset="-78"/>
              </a:rPr>
              <a:t>وَلَوْ أَنَّا كَتَبْنَا عَلَيْهِمْ أَنِ اقْتُلُواْ أَنفُسَكُمْ أَوِ اخْرُجُواْ مِن دِيَارِكُم مَّا فَعَلُوهُ إِلاَّ قَلِيلٌ مِّنْهُمْ </a:t>
            </a:r>
            <a:endParaRPr lang="ms-MY" sz="4400" b="1" dirty="0">
              <a:solidFill>
                <a:srgbClr val="FFFF00"/>
              </a:solidFill>
              <a:effectLst>
                <a:glow rad="101600">
                  <a:schemeClr val="bg1">
                    <a:alpha val="60000"/>
                  </a:schemeClr>
                </a:glow>
              </a:effectLst>
              <a:latin typeface="Traditional Arabic" pitchFamily="2" charset="-78"/>
              <a:cs typeface="Traditional Arabic" pitchFamily="2" charset="-78"/>
            </a:endParaRPr>
          </a:p>
        </p:txBody>
      </p:sp>
      <p:sp>
        <p:nvSpPr>
          <p:cNvPr id="6" name="Rectangle 5"/>
          <p:cNvSpPr/>
          <p:nvPr/>
        </p:nvSpPr>
        <p:spPr>
          <a:xfrm>
            <a:off x="571472" y="3763882"/>
            <a:ext cx="7286676" cy="2308324"/>
          </a:xfrm>
          <a:prstGeom prst="rect">
            <a:avLst/>
          </a:prstGeom>
        </p:spPr>
        <p:txBody>
          <a:bodyPr wrap="square">
            <a:spAutoFit/>
          </a:bodyPr>
          <a:lstStyle/>
          <a:p>
            <a:r>
              <a:rPr lang="ms-MY" sz="2400" b="1" dirty="0">
                <a:ln>
                  <a:solidFill>
                    <a:schemeClr val="bg1"/>
                  </a:solidFill>
                </a:ln>
                <a:effectLst/>
                <a:latin typeface="Arial Black" pitchFamily="34" charset="0"/>
              </a:rPr>
              <a:t>Maksudnya : " Dan sesungguhnya kalau kami perintahkan kepada mereka: "Bunuhlah dirimu atau keluarlah kamu dari kampungmu", niscaya mereka tidak akan melakukannya kecuali sebagian kecil dari mereka "</a:t>
            </a:r>
          </a:p>
        </p:txBody>
      </p:sp>
      <p:sp>
        <p:nvSpPr>
          <p:cNvPr id="7" name="Rectangle 6"/>
          <p:cNvSpPr/>
          <p:nvPr/>
        </p:nvSpPr>
        <p:spPr>
          <a:xfrm>
            <a:off x="3428992" y="6060064"/>
            <a:ext cx="4151265" cy="523220"/>
          </a:xfrm>
          <a:prstGeom prst="rect">
            <a:avLst/>
          </a:prstGeom>
        </p:spPr>
        <p:txBody>
          <a:bodyPr wrap="none">
            <a:spAutoFit/>
          </a:bodyPr>
          <a:lstStyle/>
          <a:p>
            <a:r>
              <a:rPr lang="ms-MY" sz="2800" b="1" dirty="0" smtClean="0">
                <a:solidFill>
                  <a:srgbClr val="0000FF"/>
                </a:solidFill>
                <a:effectLst>
                  <a:glow rad="101600">
                    <a:schemeClr val="tx1">
                      <a:alpha val="60000"/>
                    </a:schemeClr>
                  </a:glow>
                </a:effectLst>
              </a:rPr>
              <a:t>Surah Al Nisaa` Ayat 66 </a:t>
            </a:r>
            <a:endParaRPr lang="ms-MY" sz="2800" b="1" dirty="0">
              <a:solidFill>
                <a:srgbClr val="0000FF"/>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1000100" y="2000240"/>
            <a:ext cx="7500990" cy="387634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214282" y="137204"/>
            <a:ext cx="8715436" cy="1077218"/>
          </a:xfrm>
          <a:prstGeom prst="rect">
            <a:avLst/>
          </a:prstGeom>
        </p:spPr>
        <p:txBody>
          <a:bodyPr wrap="square">
            <a:spAutoFit/>
          </a:bodyPr>
          <a:lstStyle/>
          <a:p>
            <a:pPr algn="ctr" fontAlgn="auto">
              <a:spcBef>
                <a:spcPts val="0"/>
              </a:spcBef>
              <a:spcAft>
                <a:spcPts val="0"/>
              </a:spcAft>
              <a:defRPr/>
            </a:pP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Kecintaan</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tanah</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air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bagi</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Nabi</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S.A.W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dilihat</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dari</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doa</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baginda</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ke</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atas</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kafir</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mekah</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a:t>
            </a:r>
            <a:endParaRPr lang="en-US" sz="3200" b="1" dirty="0">
              <a:solidFill>
                <a:srgbClr val="00B0F0"/>
              </a:solidFill>
              <a:effectLst>
                <a:glow rad="101600">
                  <a:schemeClr val="bg1">
                    <a:alpha val="60000"/>
                  </a:schemeClr>
                </a:glow>
                <a:outerShdw blurRad="38100" dist="38100" dir="2700000" algn="tl">
                  <a:srgbClr val="000000">
                    <a:alpha val="43137"/>
                  </a:srgbClr>
                </a:outerShdw>
              </a:effectLst>
            </a:endParaRPr>
          </a:p>
        </p:txBody>
      </p:sp>
      <p:sp>
        <p:nvSpPr>
          <p:cNvPr id="111617" name="Rectangle 1"/>
          <p:cNvSpPr>
            <a:spLocks noChangeArrowheads="1"/>
          </p:cNvSpPr>
          <p:nvPr/>
        </p:nvSpPr>
        <p:spPr bwMode="auto">
          <a:xfrm>
            <a:off x="642910" y="1571612"/>
            <a:ext cx="80010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FFFF00"/>
                </a:solidFill>
                <a:effectLst>
                  <a:glow rad="101600">
                    <a:schemeClr val="bg1">
                      <a:alpha val="60000"/>
                    </a:schemeClr>
                  </a:glow>
                </a:effectLst>
                <a:latin typeface="Traditional Arabic" pitchFamily="2" charset="-78"/>
                <a:ea typeface="Times New Roman" pitchFamily="18" charset="0"/>
                <a:cs typeface="Traditional Arabic" pitchFamily="2" charset="-78"/>
              </a:rPr>
              <a:t>" اَللَّهُمَّ الْعَنْ شَيْبَةَ بْنَ رَبِيْعَةَ ، و عُتْبَةَ بْنَ رَبِيْعَةَ ، وَ أُمَيَّةَ بْنَ خَلَفٍ ،كَمَا أَخْرَجُوْنَا مِنْ أَرْضِنَا " رواه البخاري</a:t>
            </a:r>
            <a:endParaRPr kumimoji="0" lang="ar-SA" sz="4400" b="1" i="0" u="none" strike="noStrike" cap="none" normalizeH="0" baseline="0" dirty="0" smtClean="0">
              <a:ln>
                <a:noFill/>
              </a:ln>
              <a:solidFill>
                <a:srgbClr val="FFFF00"/>
              </a:solidFill>
              <a:effectLst>
                <a:glow rad="101600">
                  <a:schemeClr val="bg1">
                    <a:alpha val="60000"/>
                  </a:schemeClr>
                </a:glow>
              </a:effectLst>
              <a:latin typeface="Arial" pitchFamily="34" charset="0"/>
              <a:cs typeface="Arial" pitchFamily="34" charset="0"/>
            </a:endParaRPr>
          </a:p>
        </p:txBody>
      </p:sp>
      <p:sp>
        <p:nvSpPr>
          <p:cNvPr id="111618" name="Rectangle 2"/>
          <p:cNvSpPr>
            <a:spLocks noChangeArrowheads="1"/>
          </p:cNvSpPr>
          <p:nvPr/>
        </p:nvSpPr>
        <p:spPr bwMode="auto">
          <a:xfrm>
            <a:off x="428628" y="4143380"/>
            <a:ext cx="7358082"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Maksudnya</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 "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Wahai</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Allah,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timpakan</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laknat</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terhadap</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Syaibah</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bin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Rabiah</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Utbah</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bin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Rabiah</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dan</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Umayyah</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bin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Khalaf</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sebagai</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balasan</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mereka</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mengeluarkan</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kami</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dari</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bumi</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tanahair</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a:t>
            </a:r>
            <a:r>
              <a:rPr kumimoji="0" lang="en-US" sz="2400" b="1" i="0" u="none" strike="noStrike" cap="none" normalizeH="0" baseline="0" dirty="0" err="1"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kami</a:t>
            </a:r>
            <a:r>
              <a:rPr kumimoji="0" lang="en-US" sz="2400" b="1" i="0" u="none" strike="noStrike" cap="none" normalizeH="0" baseline="0" dirty="0" smtClean="0">
                <a:solidFill>
                  <a:schemeClr val="tx1"/>
                </a:solidFill>
                <a:effectLst>
                  <a:glow rad="101600">
                    <a:schemeClr val="bg1">
                      <a:alpha val="60000"/>
                    </a:schemeClr>
                  </a:glow>
                </a:effectLst>
                <a:latin typeface="Arial Black" pitchFamily="34" charset="0"/>
                <a:ea typeface="Times New Roman" pitchFamily="18" charset="0"/>
                <a:cs typeface="Arial" pitchFamily="34" charset="0"/>
              </a:rPr>
              <a:t> " .</a:t>
            </a:r>
            <a:endParaRPr kumimoji="0" lang="ms-MY" sz="1100" b="1" i="0" u="none" strike="noStrike" cap="none" normalizeH="0" baseline="0" dirty="0" smtClean="0">
              <a:solidFill>
                <a:schemeClr val="tx1"/>
              </a:solidFill>
              <a:effectLst>
                <a:glow rad="101600">
                  <a:schemeClr val="bg1">
                    <a:alpha val="60000"/>
                  </a:schemeClr>
                </a:glow>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s-MY" sz="3200" b="1" i="0" u="none" strike="noStrike" cap="none" normalizeH="0" baseline="0" dirty="0" smtClean="0">
              <a:solidFill>
                <a:schemeClr val="tx1"/>
              </a:solidFill>
              <a:effectLst>
                <a:glow rad="101600">
                  <a:schemeClr val="bg1">
                    <a:alpha val="60000"/>
                  </a:schemeClr>
                </a:glo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Rectangle 4"/>
          <p:cNvSpPr/>
          <p:nvPr/>
        </p:nvSpPr>
        <p:spPr>
          <a:xfrm>
            <a:off x="785786" y="343895"/>
            <a:ext cx="7215238" cy="584775"/>
          </a:xfrm>
          <a:prstGeom prst="rect">
            <a:avLst/>
          </a:prstGeom>
        </p:spPr>
        <p:txBody>
          <a:bodyPr wrap="square">
            <a:spAutoFit/>
          </a:bodyPr>
          <a:lstStyle/>
          <a:p>
            <a:pPr algn="ctr" fontAlgn="auto">
              <a:spcBef>
                <a:spcPts val="0"/>
              </a:spcBef>
              <a:spcAft>
                <a:spcPts val="0"/>
              </a:spcAft>
              <a:defRPr/>
            </a:pP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Antara</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tanda</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cintai</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tanah</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 air </a:t>
            </a: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ialah</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a:t>
            </a:r>
            <a:endParaRPr lang="en-US" sz="32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
        <p:nvSpPr>
          <p:cNvPr id="6" name="Round Diagonal Corner Rectangle 5"/>
          <p:cNvSpPr/>
          <p:nvPr/>
        </p:nvSpPr>
        <p:spPr>
          <a:xfrm>
            <a:off x="685800" y="3171813"/>
            <a:ext cx="8229600" cy="1447800"/>
          </a:xfrm>
          <a:prstGeom prst="round2DiagRect">
            <a:avLst/>
          </a:prstGeom>
          <a:solidFill>
            <a:srgbClr val="99CC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Berjuang</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harta</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dan</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nyawa</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pertahan</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syiar</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islam</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a:t>
            </a:r>
            <a:endPar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ound Diagonal Corner Rectangle 6"/>
          <p:cNvSpPr/>
          <p:nvPr/>
        </p:nvSpPr>
        <p:spPr>
          <a:xfrm>
            <a:off x="762000" y="1571613"/>
            <a:ext cx="8071338" cy="1371600"/>
          </a:xfrm>
          <a:prstGeom prst="round2DiagRect">
            <a:avLst/>
          </a:prstGeom>
          <a:solidFill>
            <a:srgbClr val="0099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Pertahan</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dari</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pencerobohan</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musuh</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a:t>
            </a:r>
            <a:endPar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ound Diagonal Corner Rectangle 7"/>
          <p:cNvSpPr/>
          <p:nvPr/>
        </p:nvSpPr>
        <p:spPr>
          <a:xfrm>
            <a:off x="685800" y="4848213"/>
            <a:ext cx="8229600" cy="1447800"/>
          </a:xfrm>
          <a:prstGeom prst="round2DiagRect">
            <a:avLst/>
          </a:prstGeom>
          <a:solidFill>
            <a:srgbClr val="0033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Pertahan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kehormatan,maruah</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diri,harta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benda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anak</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isteri,bahasa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sejarah,kebudayaan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dll</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rot="20614710">
            <a:off x="77728" y="1707678"/>
            <a:ext cx="1064108" cy="703434"/>
          </a:xfrm>
          <a:prstGeom prst="rightArrow">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Black" pitchFamily="34" charset="0"/>
            </a:endParaRPr>
          </a:p>
        </p:txBody>
      </p:sp>
      <p:sp>
        <p:nvSpPr>
          <p:cNvPr id="10" name="Right Arrow 9"/>
          <p:cNvSpPr/>
          <p:nvPr/>
        </p:nvSpPr>
        <p:spPr>
          <a:xfrm rot="20614710">
            <a:off x="77727" y="3612678"/>
            <a:ext cx="1064108" cy="703434"/>
          </a:xfrm>
          <a:prstGeom prst="rightArrow">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Black" pitchFamily="34" charset="0"/>
            </a:endParaRPr>
          </a:p>
        </p:txBody>
      </p:sp>
      <p:sp>
        <p:nvSpPr>
          <p:cNvPr id="11" name="Right Arrow 10"/>
          <p:cNvSpPr/>
          <p:nvPr/>
        </p:nvSpPr>
        <p:spPr>
          <a:xfrm rot="20614710">
            <a:off x="77728" y="5289079"/>
            <a:ext cx="1064108" cy="703434"/>
          </a:xfrm>
          <a:prstGeom prst="rightArrow">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584356" y="4143380"/>
            <a:ext cx="4202486" cy="2447581"/>
          </a:xfrm>
          <a:prstGeom prst="rect">
            <a:avLst/>
          </a:prstGeom>
          <a:ln>
            <a:noFill/>
          </a:ln>
          <a:effectLst>
            <a:softEdge rad="317500"/>
          </a:effectLst>
        </p:spPr>
      </p:pic>
      <p:sp>
        <p:nvSpPr>
          <p:cNvPr id="5" name="Rectangle 4"/>
          <p:cNvSpPr/>
          <p:nvPr/>
        </p:nvSpPr>
        <p:spPr>
          <a:xfrm>
            <a:off x="571472" y="1928802"/>
            <a:ext cx="8077200" cy="2215991"/>
          </a:xfrm>
          <a:prstGeom prst="rect">
            <a:avLst/>
          </a:prstGeom>
          <a:noFill/>
        </p:spPr>
        <p:txBody>
          <a:bodyPr>
            <a:spAutoFit/>
          </a:bodyPr>
          <a:lstStyle/>
          <a:p>
            <a:pPr algn="ctr" fontAlgn="auto">
              <a:spcBef>
                <a:spcPts val="0"/>
              </a:spcBef>
              <a:spcAft>
                <a:spcPts val="0"/>
              </a:spcAft>
              <a:defRPr/>
            </a:pPr>
            <a:r>
              <a:rPr lang="ar-SA" sz="13800" b="1" dirty="0">
                <a:ln w="3175" cmpd="sng">
                  <a:solidFill>
                    <a:schemeClr val="bg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bg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6" name="TextBox 5"/>
          <p:cNvSpPr txBox="1"/>
          <p:nvPr/>
        </p:nvSpPr>
        <p:spPr>
          <a:xfrm>
            <a:off x="1066800" y="4054152"/>
            <a:ext cx="7164103" cy="1446550"/>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Segala</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puji-pujian</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hanya</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bagi</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Allah S.W.T.</a:t>
            </a:r>
          </a:p>
        </p:txBody>
      </p:sp>
      <p:sp>
        <p:nvSpPr>
          <p:cNvPr id="8" name="Rectangle 7"/>
          <p:cNvSpPr/>
          <p:nvPr/>
        </p:nvSpPr>
        <p:spPr>
          <a:xfrm>
            <a:off x="0" y="0"/>
            <a:ext cx="9144000" cy="142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ectangle 6"/>
          <p:cNvSpPr/>
          <p:nvPr/>
        </p:nvSpPr>
        <p:spPr>
          <a:xfrm>
            <a:off x="66706" y="428604"/>
            <a:ext cx="9005888" cy="646331"/>
          </a:xfrm>
          <a:prstGeom prst="rect">
            <a:avLst/>
          </a:prstGeom>
        </p:spPr>
        <p:txBody>
          <a:bodyPr wrap="square">
            <a:spAutoFit/>
          </a:bodyPr>
          <a:lstStyle/>
          <a:p>
            <a:pPr algn="ctr" fontAlgn="auto">
              <a:spcBef>
                <a:spcPts val="0"/>
              </a:spcBef>
              <a:spcAft>
                <a:spcPts val="0"/>
              </a:spcAft>
              <a:defRPr/>
            </a:pPr>
            <a:r>
              <a:rPr lang="en-US" sz="3600" dirty="0" err="1"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600" dirty="0"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600" dirty="0"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6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ound Diagonal Corner Rectangle 3"/>
          <p:cNvSpPr/>
          <p:nvPr/>
        </p:nvSpPr>
        <p:spPr>
          <a:xfrm>
            <a:off x="685800" y="3233758"/>
            <a:ext cx="8229600" cy="1447800"/>
          </a:xfrm>
          <a:prstGeom prst="round2DiagRect">
            <a:avLst/>
          </a:prstGeom>
          <a:solidFill>
            <a:srgbClr val="99CC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Sumbangan-sumbangan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tanah</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air</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ound Diagonal Corner Rectangle 4"/>
          <p:cNvSpPr/>
          <p:nvPr/>
        </p:nvSpPr>
        <p:spPr>
          <a:xfrm>
            <a:off x="762000" y="1633558"/>
            <a:ext cx="8071338" cy="1371600"/>
          </a:xfrm>
          <a:prstGeom prst="round2DiagRect">
            <a:avLst/>
          </a:prstGeom>
          <a:solidFill>
            <a:srgbClr val="0099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Mengharapkan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kebaikan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berterusan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tanah</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air.</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6" name="Round Diagonal Corner Rectangle 5"/>
          <p:cNvSpPr/>
          <p:nvPr/>
        </p:nvSpPr>
        <p:spPr>
          <a:xfrm>
            <a:off x="685800" y="4910158"/>
            <a:ext cx="8229600" cy="1447800"/>
          </a:xfrm>
          <a:prstGeom prst="round2DiagRect">
            <a:avLst/>
          </a:prstGeom>
          <a:solidFill>
            <a:srgbClr val="0033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Mengajak</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orang</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lain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sumbang</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bakti</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rot="20614710">
            <a:off x="77728" y="1769623"/>
            <a:ext cx="1064108" cy="703434"/>
          </a:xfrm>
          <a:prstGeom prst="rightArrow">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20614710">
            <a:off x="77728" y="5351024"/>
            <a:ext cx="1064108" cy="703434"/>
          </a:xfrm>
          <a:prstGeom prst="rightArrow">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rot="20614710">
            <a:off x="230128" y="3661070"/>
            <a:ext cx="1064108" cy="703434"/>
          </a:xfrm>
          <a:prstGeom prst="rightArrow">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42844" y="343895"/>
            <a:ext cx="2643206" cy="584775"/>
          </a:xfrm>
          <a:prstGeom prst="rect">
            <a:avLst/>
          </a:prstGeom>
        </p:spPr>
        <p:txBody>
          <a:bodyPr wrap="square">
            <a:spAutoFit/>
          </a:bodyPr>
          <a:lstStyle/>
          <a:p>
            <a:pPr algn="ctr" fontAlgn="auto">
              <a:spcBef>
                <a:spcPts val="0"/>
              </a:spcBef>
              <a:spcAft>
                <a:spcPts val="0"/>
              </a:spcAft>
              <a:defRPr/>
            </a:pPr>
            <a:r>
              <a:rPr lang="en-US" sz="3200" b="1" dirty="0" err="1" smtClean="0">
                <a:solidFill>
                  <a:srgbClr val="FFFF00"/>
                </a:solidFill>
                <a:effectLst>
                  <a:glow rad="101600">
                    <a:schemeClr val="bg1">
                      <a:alpha val="60000"/>
                    </a:schemeClr>
                  </a:glow>
                  <a:outerShdw blurRad="38100" dist="38100" dir="2700000" algn="tl">
                    <a:srgbClr val="000000">
                      <a:alpha val="43137"/>
                    </a:srgbClr>
                  </a:outerShdw>
                </a:effectLst>
              </a:rPr>
              <a:t>Samb</a:t>
            </a:r>
            <a:r>
              <a:rPr lang="en-US" sz="3200" b="1" dirty="0" smtClean="0">
                <a:solidFill>
                  <a:srgbClr val="FFFF00"/>
                </a:solidFill>
                <a:effectLst>
                  <a:glow rad="101600">
                    <a:schemeClr val="bg1">
                      <a:alpha val="60000"/>
                    </a:schemeClr>
                  </a:glow>
                  <a:outerShdw blurRad="38100" dist="38100" dir="2700000" algn="tl">
                    <a:srgbClr val="000000">
                      <a:alpha val="43137"/>
                    </a:srgbClr>
                  </a:outerShdw>
                </a:effectLst>
              </a:rPr>
              <a:t>..</a:t>
            </a:r>
            <a:endParaRPr lang="en-US" sz="32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857224" y="1500174"/>
            <a:ext cx="7929618" cy="5090787"/>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ounded Rectangle 3"/>
          <p:cNvSpPr/>
          <p:nvPr/>
        </p:nvSpPr>
        <p:spPr>
          <a:xfrm>
            <a:off x="228600" y="3281378"/>
            <a:ext cx="8686800" cy="1066800"/>
          </a:xfrm>
          <a:prstGeom prst="roundRect">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Pupuk</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semangat</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kasih</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sayang</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dan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persaudaraan</a:t>
            </a:r>
            <a:endParaRPr lang="en-US" sz="2800" b="1" dirty="0">
              <a:ln w="3175">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28600" y="1985978"/>
            <a:ext cx="8686800" cy="1066800"/>
          </a:xfrm>
          <a:prstGeom prst="roundRect">
            <a:avLst/>
          </a:prstGeom>
          <a:solidFill>
            <a:srgbClr val="00B05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Wajib</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bertolongan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dalam</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kebajikan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dan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taqwa</a:t>
            </a:r>
            <a:endParaRPr lang="en-US" sz="2800" b="1" dirty="0">
              <a:ln w="3175">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28600" y="4576778"/>
            <a:ext cx="8686800" cy="1566866"/>
          </a:xfrm>
          <a:prstGeom prst="roundRect">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Elakkan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perasaan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Asobiyyah</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agungkan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keturunan,pangkat</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dan</a:t>
            </a:r>
            <a:r>
              <a:rPr lang="en-US" sz="2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kekayaan</a:t>
            </a:r>
            <a:endParaRPr lang="en-US" sz="2800" b="1" dirty="0">
              <a:ln w="3175">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7"/>
          <p:cNvSpPr/>
          <p:nvPr/>
        </p:nvSpPr>
        <p:spPr>
          <a:xfrm>
            <a:off x="785786" y="343895"/>
            <a:ext cx="7215238" cy="769441"/>
          </a:xfrm>
          <a:prstGeom prst="rect">
            <a:avLst/>
          </a:prstGeom>
        </p:spPr>
        <p:txBody>
          <a:bodyPr wrap="square">
            <a:spAutoFit/>
          </a:bodyPr>
          <a:lstStyle/>
          <a:p>
            <a:pPr algn="ctr" fontAlgn="auto">
              <a:spcBef>
                <a:spcPts val="0"/>
              </a:spcBef>
              <a:spcAft>
                <a:spcPts val="0"/>
              </a:spcAft>
              <a:defRPr/>
            </a:pPr>
            <a:r>
              <a:rPr lang="en-US" sz="4400" b="1" dirty="0" err="1" smtClean="0">
                <a:solidFill>
                  <a:srgbClr val="FFFF00"/>
                </a:solidFill>
                <a:effectLst>
                  <a:glow rad="101600">
                    <a:schemeClr val="bg1">
                      <a:alpha val="60000"/>
                    </a:schemeClr>
                  </a:glow>
                  <a:outerShdw blurRad="38100" dist="38100" dir="2700000" algn="tl">
                    <a:srgbClr val="000000">
                      <a:alpha val="43137"/>
                    </a:srgbClr>
                  </a:outerShdw>
                </a:effectLst>
              </a:rPr>
              <a:t>Insaflah</a:t>
            </a:r>
            <a:r>
              <a:rPr lang="en-US" sz="4400" b="1" dirty="0" smtClean="0">
                <a:solidFill>
                  <a:srgbClr val="FFFF00"/>
                </a:solidFill>
                <a:effectLst>
                  <a:glow rad="101600">
                    <a:schemeClr val="bg1">
                      <a:alpha val="60000"/>
                    </a:schemeClr>
                  </a:glow>
                  <a:outerShdw blurRad="38100" dist="38100" dir="2700000" algn="tl">
                    <a:srgbClr val="000000">
                      <a:alpha val="43137"/>
                    </a:srgbClr>
                  </a:outerShdw>
                </a:effectLst>
              </a:rPr>
              <a:t> …..</a:t>
            </a:r>
            <a:endParaRPr lang="en-US" sz="44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0" y="142852"/>
            <a:ext cx="9144000" cy="954107"/>
          </a:xfrm>
          <a:prstGeom prst="rect">
            <a:avLst/>
          </a:prstGeom>
        </p:spPr>
        <p:txBody>
          <a:bodyPr wrap="square">
            <a:spAutoFit/>
          </a:bodyPr>
          <a:lstStyle/>
          <a:p>
            <a:pPr algn="ctr" fontAlgn="auto">
              <a:spcBef>
                <a:spcPts val="0"/>
              </a:spcBef>
              <a:spcAft>
                <a:spcPts val="0"/>
              </a:spcAft>
              <a:defRPr/>
            </a:pPr>
            <a:r>
              <a:rPr lang="en-US" sz="2800" b="1" dirty="0" err="1">
                <a:solidFill>
                  <a:srgbClr val="FFFF00"/>
                </a:solidFill>
                <a:effectLst>
                  <a:glow rad="101600">
                    <a:schemeClr val="bg1">
                      <a:alpha val="60000"/>
                    </a:schemeClr>
                  </a:glow>
                  <a:outerShdw blurRad="38100" dist="38100" dir="2700000" algn="tl">
                    <a:srgbClr val="000000">
                      <a:alpha val="43137"/>
                    </a:srgbClr>
                  </a:outerShdw>
                </a:effectLst>
              </a:rPr>
              <a:t>Salman</a:t>
            </a:r>
            <a:r>
              <a:rPr lang="en-US" sz="2800" b="1" dirty="0">
                <a:solidFill>
                  <a:srgbClr val="FFFF00"/>
                </a:solidFill>
                <a:effectLst>
                  <a:glow rad="101600">
                    <a:schemeClr val="bg1">
                      <a:alpha val="60000"/>
                    </a:schemeClr>
                  </a:glow>
                  <a:outerShdw blurRad="38100" dist="38100" dir="2700000" algn="tl">
                    <a:srgbClr val="000000">
                      <a:alpha val="43137"/>
                    </a:srgbClr>
                  </a:outerShdw>
                </a:effectLst>
              </a:rPr>
              <a:t> Al </a:t>
            </a:r>
            <a:r>
              <a:rPr lang="en-US" sz="2800" b="1" dirty="0" err="1">
                <a:solidFill>
                  <a:srgbClr val="FFFF00"/>
                </a:solidFill>
                <a:effectLst>
                  <a:glow rad="101600">
                    <a:schemeClr val="bg1">
                      <a:alpha val="60000"/>
                    </a:schemeClr>
                  </a:glow>
                  <a:outerShdw blurRad="38100" dist="38100" dir="2700000" algn="tl">
                    <a:srgbClr val="000000">
                      <a:alpha val="43137"/>
                    </a:srgbClr>
                  </a:outerShdw>
                </a:effectLst>
              </a:rPr>
              <a:t>Farisi</a:t>
            </a:r>
            <a:r>
              <a:rPr lang="en-US" sz="2800" b="1" dirty="0">
                <a:solidFill>
                  <a:srgbClr val="FFFF00"/>
                </a:solidFill>
                <a:effectLst>
                  <a:glow rad="101600">
                    <a:schemeClr val="bg1">
                      <a:alpha val="60000"/>
                    </a:schemeClr>
                  </a:glow>
                  <a:outerShdw blurRad="38100" dist="38100" dir="2700000" algn="tl">
                    <a:srgbClr val="000000">
                      <a:alpha val="43137"/>
                    </a:srgbClr>
                  </a:outerShdw>
                </a:effectLst>
              </a:rPr>
              <a:t> </a:t>
            </a: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2800" b="1" dirty="0" err="1" smtClean="0">
                <a:solidFill>
                  <a:srgbClr val="FFFF00"/>
                </a:solidFill>
                <a:effectLst>
                  <a:glow rad="101600">
                    <a:schemeClr val="bg1">
                      <a:alpha val="60000"/>
                    </a:schemeClr>
                  </a:glow>
                  <a:outerShdw blurRad="38100" dist="38100" dir="2700000" algn="tl">
                    <a:srgbClr val="000000">
                      <a:alpha val="43137"/>
                    </a:srgbClr>
                  </a:outerShdw>
                </a:effectLst>
              </a:rPr>
              <a:t>menjawab</a:t>
            </a: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2800" b="1" dirty="0" err="1" smtClean="0">
                <a:solidFill>
                  <a:srgbClr val="FFFF00"/>
                </a:solidFill>
                <a:effectLst>
                  <a:glow rad="101600">
                    <a:schemeClr val="bg1">
                      <a:alpha val="60000"/>
                    </a:schemeClr>
                  </a:glow>
                  <a:outerShdw blurRad="38100" dist="38100" dir="2700000" algn="tl">
                    <a:srgbClr val="000000">
                      <a:alpha val="43137"/>
                    </a:srgbClr>
                  </a:outerShdw>
                </a:effectLst>
              </a:rPr>
              <a:t>surat</a:t>
            </a: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 Abu </a:t>
            </a:r>
            <a:r>
              <a:rPr lang="en-US" sz="2800" b="1" dirty="0" err="1" smtClean="0">
                <a:solidFill>
                  <a:srgbClr val="FFFF00"/>
                </a:solidFill>
                <a:effectLst>
                  <a:glow rad="101600">
                    <a:schemeClr val="bg1">
                      <a:alpha val="60000"/>
                    </a:schemeClr>
                  </a:glow>
                  <a:outerShdw blurRad="38100" dist="38100" dir="2700000" algn="tl">
                    <a:srgbClr val="000000">
                      <a:alpha val="43137"/>
                    </a:srgbClr>
                  </a:outerShdw>
                </a:effectLst>
              </a:rPr>
              <a:t>Darda</a:t>
            </a: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 </a:t>
            </a:r>
          </a:p>
          <a:p>
            <a:pPr algn="ctr" fontAlgn="auto">
              <a:spcBef>
                <a:spcPts val="0"/>
              </a:spcBef>
              <a:spcAft>
                <a:spcPts val="0"/>
              </a:spcAft>
              <a:defRPr/>
            </a:pP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yang </a:t>
            </a:r>
            <a:r>
              <a:rPr lang="en-US" sz="2800" b="1" dirty="0" err="1" smtClean="0">
                <a:solidFill>
                  <a:srgbClr val="FFFF00"/>
                </a:solidFill>
                <a:effectLst>
                  <a:glow rad="101600">
                    <a:schemeClr val="bg1">
                      <a:alpha val="60000"/>
                    </a:schemeClr>
                  </a:glow>
                  <a:outerShdw blurRad="38100" dist="38100" dir="2700000" algn="tl">
                    <a:srgbClr val="000000">
                      <a:alpha val="43137"/>
                    </a:srgbClr>
                  </a:outerShdw>
                </a:effectLst>
              </a:rPr>
              <a:t>mengajak</a:t>
            </a: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2800" b="1" dirty="0" err="1" smtClean="0">
                <a:solidFill>
                  <a:srgbClr val="FFFF00"/>
                </a:solidFill>
                <a:effectLst>
                  <a:glow rad="101600">
                    <a:schemeClr val="bg1">
                      <a:alpha val="60000"/>
                    </a:schemeClr>
                  </a:glow>
                  <a:outerShdw blurRad="38100" dist="38100" dir="2700000" algn="tl">
                    <a:srgbClr val="000000">
                      <a:alpha val="43137"/>
                    </a:srgbClr>
                  </a:outerShdw>
                </a:effectLst>
              </a:rPr>
              <a:t>beliau</a:t>
            </a: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 </a:t>
            </a:r>
            <a:r>
              <a:rPr lang="en-US" sz="2800" b="1" dirty="0" err="1" smtClean="0">
                <a:solidFill>
                  <a:srgbClr val="FFFF00"/>
                </a:solidFill>
                <a:effectLst>
                  <a:glow rad="101600">
                    <a:schemeClr val="bg1">
                      <a:alpha val="60000"/>
                    </a:schemeClr>
                  </a:glow>
                  <a:outerShdw blurRad="38100" dist="38100" dir="2700000" algn="tl">
                    <a:srgbClr val="000000">
                      <a:alpha val="43137"/>
                    </a:srgbClr>
                  </a:outerShdw>
                </a:effectLst>
              </a:rPr>
              <a:t>berpindah</a:t>
            </a:r>
            <a:r>
              <a:rPr lang="en-US" sz="2800" b="1" dirty="0" smtClean="0">
                <a:solidFill>
                  <a:srgbClr val="FFFF00"/>
                </a:solidFill>
                <a:effectLst>
                  <a:glow rad="101600">
                    <a:schemeClr val="bg1">
                      <a:alpha val="60000"/>
                    </a:schemeClr>
                  </a:glow>
                  <a:outerShdw blurRad="38100" dist="38100" dir="2700000" algn="tl">
                    <a:srgbClr val="000000">
                      <a:alpha val="43137"/>
                    </a:srgbClr>
                  </a:outerShdw>
                </a:effectLst>
              </a:rPr>
              <a:t>:</a:t>
            </a:r>
            <a:endParaRPr lang="en-US" sz="28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
        <p:nvSpPr>
          <p:cNvPr id="6" name="Horizontal Scroll 5"/>
          <p:cNvSpPr/>
          <p:nvPr/>
        </p:nvSpPr>
        <p:spPr>
          <a:xfrm>
            <a:off x="285752" y="1357298"/>
            <a:ext cx="8143900" cy="4071966"/>
          </a:xfrm>
          <a:prstGeom prst="horizontalScroll">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ectangle 6"/>
          <p:cNvSpPr/>
          <p:nvPr/>
        </p:nvSpPr>
        <p:spPr>
          <a:xfrm>
            <a:off x="1000100" y="2430844"/>
            <a:ext cx="7286676" cy="2308324"/>
          </a:xfrm>
          <a:prstGeom prst="rect">
            <a:avLst/>
          </a:prstGeom>
        </p:spPr>
        <p:txBody>
          <a:bodyPr wrap="square">
            <a:spAutoFit/>
          </a:bodyPr>
          <a:lstStyle/>
          <a:p>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Sesungguhnya</a:t>
            </a:r>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bumi</a:t>
            </a:r>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tidak</a:t>
            </a:r>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dapat</a:t>
            </a:r>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memuliakan</a:t>
            </a:r>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seseorang,tetapi</a:t>
            </a:r>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amalanlah</a:t>
            </a:r>
            <a:r>
              <a:rPr lang="en-US" sz="3600" dirty="0">
                <a:ln>
                  <a:solidFill>
                    <a:schemeClr val="tx1"/>
                  </a:solidFill>
                </a:ln>
                <a:effectLst>
                  <a:glow rad="101600">
                    <a:schemeClr val="bg1">
                      <a:alpha val="60000"/>
                    </a:schemeClr>
                  </a:glow>
                </a:effectLst>
              </a:rPr>
              <a:t> yang </a:t>
            </a:r>
            <a:r>
              <a:rPr lang="en-US" sz="3600" dirty="0" err="1">
                <a:ln>
                  <a:solidFill>
                    <a:schemeClr val="tx1"/>
                  </a:solidFill>
                </a:ln>
                <a:effectLst>
                  <a:glow rad="101600">
                    <a:schemeClr val="bg1">
                      <a:alpha val="60000"/>
                    </a:schemeClr>
                  </a:glow>
                </a:effectLst>
              </a:rPr>
              <a:t>dapat</a:t>
            </a:r>
            <a:r>
              <a:rPr lang="en-US" sz="3600" dirty="0">
                <a:ln>
                  <a:solidFill>
                    <a:schemeClr val="tx1"/>
                  </a:solidFill>
                </a:ln>
                <a:effectLst>
                  <a:glow rad="101600">
                    <a:schemeClr val="bg1">
                      <a:alpha val="60000"/>
                    </a:schemeClr>
                  </a:glow>
                </a:effectLst>
              </a:rPr>
              <a:t>  </a:t>
            </a:r>
            <a:r>
              <a:rPr lang="en-US" sz="3600" dirty="0" err="1">
                <a:ln>
                  <a:solidFill>
                    <a:schemeClr val="tx1"/>
                  </a:solidFill>
                </a:ln>
                <a:effectLst>
                  <a:glow rad="101600">
                    <a:schemeClr val="bg1">
                      <a:alpha val="60000"/>
                    </a:schemeClr>
                  </a:glow>
                </a:effectLst>
              </a:rPr>
              <a:t>memuliakannya</a:t>
            </a:r>
            <a:r>
              <a:rPr lang="en-US" sz="3600" dirty="0">
                <a:ln>
                  <a:solidFill>
                    <a:schemeClr val="tx1"/>
                  </a:solidFill>
                </a:ln>
                <a:effectLst>
                  <a:glow rad="101600">
                    <a:schemeClr val="bg1">
                      <a:alpha val="60000"/>
                    </a:schemeClr>
                  </a:glow>
                </a:effectLst>
              </a:rPr>
              <a:t> ".</a:t>
            </a:r>
            <a:endParaRPr lang="ms-MY" sz="3600" dirty="0">
              <a:ln>
                <a:solidFill>
                  <a:schemeClr val="tx1"/>
                </a:solidFill>
              </a:ln>
              <a:effectLst>
                <a:glow rad="101600">
                  <a:schemeClr val="bg1">
                    <a:alpha val="60000"/>
                  </a:schemeClr>
                </a:glow>
              </a:effectLst>
            </a:endParaRPr>
          </a:p>
        </p:txBody>
      </p:sp>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3857620" y="4143380"/>
            <a:ext cx="4929222" cy="2447581"/>
          </a:xfrm>
          <a:prstGeom prst="rect">
            <a:avLst/>
          </a:prstGeom>
          <a:ln>
            <a:noFill/>
          </a:ln>
          <a:effectLst>
            <a:softEdge rad="317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Pentagon 3"/>
          <p:cNvSpPr/>
          <p:nvPr/>
        </p:nvSpPr>
        <p:spPr>
          <a:xfrm>
            <a:off x="533400" y="1600200"/>
            <a:ext cx="8382000" cy="1219200"/>
          </a:xfrm>
          <a:prstGeom prst="homePlate">
            <a:avLst>
              <a:gd name="adj" fmla="val 0"/>
            </a:avLst>
          </a:prstGeom>
          <a:solidFill>
            <a:srgbClr val="00206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spc="-150" dirty="0" err="1"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S</a:t>
            </a:r>
            <a:r>
              <a:rPr lang="en-US" sz="3200" spc="-150" dirty="0" err="1"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eiring</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jalan</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atas</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landasan</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keredhaan</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ilahi</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a:t>
            </a:r>
            <a:endParaRPr lang="en-US" sz="3200" spc="-150" dirty="0">
              <a:solidFill>
                <a:schemeClr val="tx1"/>
              </a:solidFill>
              <a:effectLst>
                <a:glow rad="101600">
                  <a:schemeClr val="bg1">
                    <a:alpha val="60000"/>
                  </a:schemeClr>
                </a:glow>
                <a:outerShdw blurRad="38100" dist="38100" dir="2700000" algn="tl">
                  <a:srgbClr val="000000">
                    <a:alpha val="43137"/>
                  </a:srgbClr>
                </a:outerShdw>
              </a:effectLst>
              <a:latin typeface="+mj-lt"/>
            </a:endParaRPr>
          </a:p>
        </p:txBody>
      </p:sp>
      <p:sp>
        <p:nvSpPr>
          <p:cNvPr id="5" name="Pentagon 4"/>
          <p:cNvSpPr/>
          <p:nvPr/>
        </p:nvSpPr>
        <p:spPr>
          <a:xfrm>
            <a:off x="533400" y="2971800"/>
            <a:ext cx="8382000" cy="1295400"/>
          </a:xfrm>
          <a:prstGeom prst="homePlate">
            <a:avLst>
              <a:gd name="adj" fmla="val 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spc="-150" dirty="0" err="1"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Ingatlah</a:t>
            </a:r>
            <a:r>
              <a:rPr lang="en-US" sz="4400" spc="-150" dirty="0"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fitnah</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membutakan</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mata</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hati</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a:t>
            </a:r>
            <a:endParaRPr lang="en-US" sz="3200" spc="-150" dirty="0">
              <a:solidFill>
                <a:schemeClr val="tx1"/>
              </a:solidFill>
              <a:effectLst>
                <a:glow rad="101600">
                  <a:schemeClr val="bg1">
                    <a:alpha val="60000"/>
                  </a:schemeClr>
                </a:glow>
                <a:outerShdw blurRad="38100" dist="38100" dir="2700000" algn="tl">
                  <a:srgbClr val="000000">
                    <a:alpha val="43137"/>
                  </a:srgbClr>
                </a:outerShdw>
              </a:effectLst>
              <a:latin typeface="+mj-lt"/>
            </a:endParaRPr>
          </a:p>
        </p:txBody>
      </p:sp>
      <p:sp>
        <p:nvSpPr>
          <p:cNvPr id="6" name="Pentagon 5"/>
          <p:cNvSpPr/>
          <p:nvPr/>
        </p:nvSpPr>
        <p:spPr>
          <a:xfrm>
            <a:off x="533400" y="4419600"/>
            <a:ext cx="8382000" cy="1828800"/>
          </a:xfrm>
          <a:prstGeom prst="homePlate">
            <a:avLst>
              <a:gd name="adj" fmla="val 0"/>
            </a:avLst>
          </a:prstGeom>
          <a:gradFill>
            <a:gsLst>
              <a:gs pos="50000">
                <a:srgbClr val="660066"/>
              </a:gs>
              <a:gs pos="100000">
                <a:srgbClr val="7030A0"/>
              </a:gs>
            </a:gsLst>
            <a:lin ang="5400000" scaled="0"/>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spc="-150" dirty="0" err="1"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Perbalahan</a:t>
            </a:r>
            <a:r>
              <a:rPr lang="en-US" sz="4800" spc="-150" dirty="0"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 &amp; </a:t>
            </a:r>
            <a:r>
              <a:rPr lang="en-US" sz="4800" spc="-150" dirty="0" err="1"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Perkelahian</a:t>
            </a:r>
            <a:r>
              <a:rPr lang="en-US" sz="4800" spc="-150" dirty="0" smtClean="0">
                <a:solidFill>
                  <a:srgbClr val="FFFF00"/>
                </a:solidFill>
                <a:effectLst>
                  <a:glow rad="101600">
                    <a:schemeClr val="bg1">
                      <a:alpha val="60000"/>
                    </a:schemeClr>
                  </a:glow>
                  <a:outerShdw blurRad="38100" dist="38100" dir="2700000" algn="tl">
                    <a:srgbClr val="000000">
                      <a:alpha val="43137"/>
                    </a:srgbClr>
                  </a:outerShdw>
                </a:effectLst>
                <a:latin typeface="Lucida Calligraphy" pitchFamily="66" charset="0"/>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sebab</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utama</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kehancuran</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dan</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kegagalan</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sebuah</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t>
            </a:r>
            <a:r>
              <a:rPr lang="en-US" sz="3200" spc="-150" dirty="0" err="1" smtClean="0">
                <a:solidFill>
                  <a:schemeClr val="tx1"/>
                </a:solidFill>
                <a:effectLst>
                  <a:glow rad="101600">
                    <a:schemeClr val="bg1">
                      <a:alpha val="60000"/>
                    </a:schemeClr>
                  </a:glow>
                  <a:outerShdw blurRad="38100" dist="38100" dir="2700000" algn="tl">
                    <a:srgbClr val="000000">
                      <a:alpha val="43137"/>
                    </a:srgbClr>
                  </a:outerShdw>
                </a:effectLst>
                <a:latin typeface="+mj-lt"/>
              </a:rPr>
              <a:t>tanah</a:t>
            </a:r>
            <a:r>
              <a:rPr lang="en-US" sz="3200" spc="-150" dirty="0" smtClean="0">
                <a:solidFill>
                  <a:schemeClr val="tx1"/>
                </a:solidFill>
                <a:effectLst>
                  <a:glow rad="101600">
                    <a:schemeClr val="bg1">
                      <a:alpha val="60000"/>
                    </a:schemeClr>
                  </a:glow>
                  <a:outerShdw blurRad="38100" dist="38100" dir="2700000" algn="tl">
                    <a:srgbClr val="000000">
                      <a:alpha val="43137"/>
                    </a:srgbClr>
                  </a:outerShdw>
                </a:effectLst>
                <a:latin typeface="+mj-lt"/>
              </a:rPr>
              <a:t> air.</a:t>
            </a:r>
            <a:endParaRPr lang="en-US" sz="3200" spc="-150" dirty="0">
              <a:solidFill>
                <a:schemeClr val="tx1"/>
              </a:solidFill>
              <a:effectLst>
                <a:glow rad="101600">
                  <a:schemeClr val="bg1">
                    <a:alpha val="60000"/>
                  </a:schemeClr>
                </a:glow>
                <a:outerShdw blurRad="38100" dist="38100" dir="2700000" algn="tl">
                  <a:srgbClr val="000000">
                    <a:alpha val="43137"/>
                  </a:srgbClr>
                </a:outerShdw>
              </a:effectLst>
              <a:latin typeface="+mj-lt"/>
            </a:endParaRPr>
          </a:p>
        </p:txBody>
      </p:sp>
      <p:sp>
        <p:nvSpPr>
          <p:cNvPr id="7" name="Rectangle 6"/>
          <p:cNvSpPr/>
          <p:nvPr/>
        </p:nvSpPr>
        <p:spPr>
          <a:xfrm>
            <a:off x="785786" y="343895"/>
            <a:ext cx="7215238" cy="769441"/>
          </a:xfrm>
          <a:prstGeom prst="rect">
            <a:avLst/>
          </a:prstGeom>
        </p:spPr>
        <p:txBody>
          <a:bodyPr wrap="square">
            <a:spAutoFit/>
          </a:bodyPr>
          <a:lstStyle/>
          <a:p>
            <a:pPr algn="ctr" fontAlgn="auto">
              <a:spcBef>
                <a:spcPts val="0"/>
              </a:spcBef>
              <a:spcAft>
                <a:spcPts val="0"/>
              </a:spcAft>
              <a:defRPr/>
            </a:pPr>
            <a:r>
              <a:rPr lang="en-US" sz="4400" b="1" dirty="0" err="1" smtClean="0">
                <a:solidFill>
                  <a:srgbClr val="FFFF00"/>
                </a:solidFill>
                <a:effectLst>
                  <a:glow rad="101600">
                    <a:schemeClr val="bg1">
                      <a:alpha val="60000"/>
                    </a:schemeClr>
                  </a:glow>
                  <a:outerShdw blurRad="38100" dist="38100" dir="2700000" algn="tl">
                    <a:srgbClr val="000000">
                      <a:alpha val="43137"/>
                    </a:srgbClr>
                  </a:outerShdw>
                </a:effectLst>
              </a:rPr>
              <a:t>Marilah</a:t>
            </a:r>
            <a:r>
              <a:rPr lang="en-US" sz="4400" b="1" dirty="0" smtClean="0">
                <a:solidFill>
                  <a:srgbClr val="FFFF00"/>
                </a:solidFill>
                <a:effectLst>
                  <a:glow rad="101600">
                    <a:schemeClr val="bg1">
                      <a:alpha val="60000"/>
                    </a:schemeClr>
                  </a:glow>
                  <a:outerShdw blurRad="38100" dist="38100" dir="2700000" algn="tl">
                    <a:srgbClr val="000000">
                      <a:alpha val="43137"/>
                    </a:srgbClr>
                  </a:outerShdw>
                </a:effectLst>
              </a:rPr>
              <a:t>…..</a:t>
            </a:r>
            <a:endParaRPr lang="en-US" sz="4400" b="1" dirty="0">
              <a:solidFill>
                <a:srgbClr val="FFFF00"/>
              </a:solidFill>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1142976" y="1714488"/>
            <a:ext cx="6858048" cy="4494280"/>
          </a:xfrm>
          <a:prstGeom prst="rect">
            <a:avLst/>
          </a:prstGeom>
          <a:ln>
            <a:noFill/>
          </a:ln>
          <a:effectLst>
            <a:softEdge rad="317500"/>
          </a:effectLst>
        </p:spPr>
      </p:pic>
      <p:sp>
        <p:nvSpPr>
          <p:cNvPr id="3" name="Rectangle 2"/>
          <p:cNvSpPr/>
          <p:nvPr/>
        </p:nvSpPr>
        <p:spPr>
          <a:xfrm>
            <a:off x="0" y="0"/>
            <a:ext cx="9144000" cy="1357298"/>
          </a:xfrm>
          <a:prstGeom prst="rect">
            <a:avLst/>
          </a:prstGeom>
          <a:solidFill>
            <a:srgbClr val="B83D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857224" y="137204"/>
            <a:ext cx="7215238" cy="1077218"/>
          </a:xfrm>
          <a:prstGeom prst="rect">
            <a:avLst/>
          </a:prstGeom>
        </p:spPr>
        <p:txBody>
          <a:bodyPr wrap="square">
            <a:spAutoFit/>
          </a:bodyPr>
          <a:lstStyle/>
          <a:p>
            <a:pPr algn="ctr" fontAlgn="auto">
              <a:spcBef>
                <a:spcPts val="0"/>
              </a:spcBef>
              <a:spcAft>
                <a:spcPts val="0"/>
              </a:spcAft>
              <a:defRPr/>
            </a:pP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Firman</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Allah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Taala</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Dalam</a:t>
            </a:r>
            <a:endParaRPr lang="en-US" sz="3200" b="1" dirty="0" smtClean="0">
              <a:solidFill>
                <a:srgbClr val="00B0F0"/>
              </a:solidFill>
              <a:effectLst>
                <a:glow rad="101600">
                  <a:schemeClr val="bg1">
                    <a:alpha val="60000"/>
                  </a:schemeClr>
                </a:glow>
                <a:outerShdw blurRad="38100" dist="38100" dir="2700000" algn="tl">
                  <a:srgbClr val="000000">
                    <a:alpha val="43137"/>
                  </a:srgbClr>
                </a:outerShdw>
              </a:effectLst>
            </a:endParaRPr>
          </a:p>
          <a:p>
            <a:pPr algn="ctr" fontAlgn="auto">
              <a:spcBef>
                <a:spcPts val="0"/>
              </a:spcBef>
              <a:spcAft>
                <a:spcPts val="0"/>
              </a:spcAft>
              <a:defRPr/>
            </a:pP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Surah</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Al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Anfal</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rgbClr val="00B0F0"/>
                </a:solidFill>
                <a:effectLst>
                  <a:glow rad="101600">
                    <a:schemeClr val="bg1">
                      <a:alpha val="60000"/>
                    </a:schemeClr>
                  </a:glow>
                  <a:outerShdw blurRad="38100" dist="38100" dir="2700000" algn="tl">
                    <a:srgbClr val="000000">
                      <a:alpha val="43137"/>
                    </a:srgbClr>
                  </a:outerShdw>
                </a:effectLst>
              </a:rPr>
              <a:t>Ayat</a:t>
            </a:r>
            <a:r>
              <a:rPr lang="en-US" sz="3200" b="1" dirty="0" smtClean="0">
                <a:solidFill>
                  <a:srgbClr val="00B0F0"/>
                </a:solidFill>
                <a:effectLst>
                  <a:glow rad="101600">
                    <a:schemeClr val="bg1">
                      <a:alpha val="60000"/>
                    </a:schemeClr>
                  </a:glow>
                  <a:outerShdw blurRad="38100" dist="38100" dir="2700000" algn="tl">
                    <a:srgbClr val="000000">
                      <a:alpha val="43137"/>
                    </a:srgbClr>
                  </a:outerShdw>
                </a:effectLst>
              </a:rPr>
              <a:t> 46:</a:t>
            </a:r>
            <a:endParaRPr lang="en-US" sz="3200" b="1" dirty="0">
              <a:solidFill>
                <a:srgbClr val="00B0F0"/>
              </a:solidFill>
              <a:effectLst>
                <a:glow rad="101600">
                  <a:schemeClr val="bg1">
                    <a:alpha val="60000"/>
                  </a:schemeClr>
                </a:glow>
                <a:outerShdw blurRad="38100" dist="38100" dir="2700000" algn="tl">
                  <a:srgbClr val="000000">
                    <a:alpha val="43137"/>
                  </a:srgbClr>
                </a:outerShdw>
              </a:effectLst>
            </a:endParaRPr>
          </a:p>
        </p:txBody>
      </p:sp>
      <p:sp>
        <p:nvSpPr>
          <p:cNvPr id="5" name="Rectangle 4"/>
          <p:cNvSpPr/>
          <p:nvPr/>
        </p:nvSpPr>
        <p:spPr>
          <a:xfrm>
            <a:off x="642910" y="1643050"/>
            <a:ext cx="7429552" cy="1446550"/>
          </a:xfrm>
          <a:prstGeom prst="rect">
            <a:avLst/>
          </a:prstGeom>
        </p:spPr>
        <p:txBody>
          <a:bodyPr wrap="square">
            <a:spAutoFit/>
          </a:bodyPr>
          <a:lstStyle/>
          <a:p>
            <a:pPr algn="ctr"/>
            <a:r>
              <a:rPr lang="ar-SA" sz="4400" b="1" dirty="0" smtClean="0">
                <a:solidFill>
                  <a:srgbClr val="FFFF00"/>
                </a:solidFill>
                <a:effectLst>
                  <a:glow rad="101600">
                    <a:schemeClr val="bg1">
                      <a:alpha val="60000"/>
                    </a:schemeClr>
                  </a:glow>
                </a:effectLst>
                <a:latin typeface="Traditional Arabic" pitchFamily="2" charset="-78"/>
                <a:cs typeface="Traditional Arabic" pitchFamily="2" charset="-78"/>
              </a:rPr>
              <a:t>وَأَطِيعُواْ اللهَ وَرَسُولَهُ وَلاَ تَنَازَعُواْ فَتَفْشَلُواْ وَتَذْهَبَ رِيحُكُمْ وَاصْبِرُواْ إِنَّ اللهَ مَعَ الصَّابِرِينَ </a:t>
            </a:r>
            <a:endParaRPr lang="ms-MY" sz="4400" b="1" dirty="0">
              <a:solidFill>
                <a:srgbClr val="FFFF00"/>
              </a:solidFill>
              <a:effectLst>
                <a:glow rad="101600">
                  <a:schemeClr val="bg1">
                    <a:alpha val="60000"/>
                  </a:schemeClr>
                </a:glow>
              </a:effectLst>
              <a:latin typeface="Traditional Arabic" pitchFamily="2" charset="-78"/>
              <a:cs typeface="Traditional Arabic" pitchFamily="2" charset="-78"/>
            </a:endParaRPr>
          </a:p>
        </p:txBody>
      </p:sp>
      <p:sp>
        <p:nvSpPr>
          <p:cNvPr id="105473" name="Rectangle 1"/>
          <p:cNvSpPr>
            <a:spLocks noChangeArrowheads="1"/>
          </p:cNvSpPr>
          <p:nvPr/>
        </p:nvSpPr>
        <p:spPr bwMode="auto">
          <a:xfrm>
            <a:off x="714348" y="3714752"/>
            <a:ext cx="735811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Maksudnya : " Dan taatlah kamu kepada Allah dan rasul-Nya dan janganlah kamu berbantah-bantahan, yang menyebabkan kamu menjadi gentar dan hilang kekuatanmu dan bersabarlah, sesungguhnya Allah beserta orang-orang yang sabar ". </a:t>
            </a:r>
            <a:endParaRPr kumimoji="0" lang="sv-SE" sz="32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642910" y="714356"/>
            <a:ext cx="8001056" cy="5500726"/>
          </a:xfrm>
          <a:prstGeom prst="ellipse">
            <a:avLst/>
          </a:prstGeom>
          <a:ln>
            <a:noFill/>
          </a:ln>
          <a:effectLst>
            <a:softEdge rad="317500"/>
          </a:effectLst>
        </p:spPr>
      </p:pic>
      <p:sp>
        <p:nvSpPr>
          <p:cNvPr id="104449" name="Rectangle 1"/>
          <p:cNvSpPr>
            <a:spLocks noChangeArrowheads="1"/>
          </p:cNvSpPr>
          <p:nvPr/>
        </p:nvSpPr>
        <p:spPr bwMode="auto">
          <a:xfrm>
            <a:off x="714348" y="428604"/>
            <a:ext cx="764386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solidFill>
                    <a:srgbClr val="FFFF00"/>
                  </a:solidFill>
                </a:ln>
                <a:solidFill>
                  <a:srgbClr val="FFFF00"/>
                </a:solidFill>
                <a:effectLst>
                  <a:glow rad="101600">
                    <a:schemeClr val="bg1">
                      <a:alpha val="60000"/>
                    </a:schemeClr>
                  </a:glow>
                </a:effectLst>
                <a:latin typeface="Traditional Arabic" pitchFamily="2" charset="-78"/>
                <a:ea typeface="Times New Roman" pitchFamily="18" charset="0"/>
                <a:cs typeface="Traditional Arabic" pitchFamily="2" charset="-78"/>
              </a:rPr>
              <a:t>أَعُوْذُ بِاللهِ مِنَ الشَّيْطَانِ الرَّجِيْمِ</a:t>
            </a:r>
            <a:r>
              <a:rPr kumimoji="0" lang="ar-SA" sz="4000" b="1" i="0" u="none" strike="noStrike" cap="none" normalizeH="0" baseline="0" dirty="0" smtClean="0">
                <a:ln>
                  <a:solidFill>
                    <a:srgbClr val="FFFF00"/>
                  </a:solidFill>
                </a:ln>
                <a:solidFill>
                  <a:srgbClr val="FFFF00"/>
                </a:solidFill>
                <a:effectLst>
                  <a:glow rad="101600">
                    <a:schemeClr val="bg1">
                      <a:alpha val="60000"/>
                    </a:schemeClr>
                  </a:glow>
                </a:effectLst>
                <a:latin typeface="Traditional Arabic" pitchFamily="2" charset="-78"/>
                <a:ea typeface="Times New Roman" pitchFamily="18" charset="0"/>
                <a:cs typeface="Traditional Arabic" pitchFamily="2" charset="-78"/>
              </a:rPr>
              <a:t> </a:t>
            </a:r>
            <a:endParaRPr kumimoji="0" lang="ar-SA" sz="4800" b="1" i="0" u="none" strike="noStrike" cap="none" normalizeH="0" baseline="0" dirty="0" smtClean="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endParaRPr>
          </a:p>
        </p:txBody>
      </p:sp>
      <p:sp>
        <p:nvSpPr>
          <p:cNvPr id="5" name="Rectangle 4"/>
          <p:cNvSpPr/>
          <p:nvPr/>
        </p:nvSpPr>
        <p:spPr>
          <a:xfrm>
            <a:off x="214282" y="1357298"/>
            <a:ext cx="8643998" cy="4154984"/>
          </a:xfrm>
          <a:prstGeom prst="rect">
            <a:avLst/>
          </a:prstGeom>
        </p:spPr>
        <p:txBody>
          <a:bodyPr wrap="square">
            <a:spAutoFit/>
          </a:bodyPr>
          <a:lstStyle/>
          <a:p>
            <a:pPr algn="ctr" rtl="1"/>
            <a:r>
              <a:rPr lang="ar-SA" sz="6600" b="1" dirty="0" smtClean="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rPr>
              <a:t>وَمَن يُشَاقِقِ الرَّسُولَ مِن بَعْدِ مَا تَبَيَّنَ لَهُ الْهُدَى وَيَتَّبِعْ غَيْرَ سَبِيلِ الْمُؤْمِنِينَ نُوَلِّهِ مَا تَوَلَّى وَنُصْلِهِ جَهَنَّمَ </a:t>
            </a:r>
            <a:r>
              <a:rPr lang="en-US" sz="6600" b="1" dirty="0" smtClean="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rPr>
              <a:t>    </a:t>
            </a:r>
            <a:r>
              <a:rPr lang="ar-SA" sz="6600" b="1" dirty="0" smtClean="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rPr>
              <a:t>وَسَآءَتْ مَصِيرًا </a:t>
            </a:r>
            <a:endParaRPr lang="ms-MY" sz="6600" b="1" dirty="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solidFill>
                  <a:srgbClr val="FFFF00"/>
                </a:solidFill>
                <a:effectLst>
                  <a:glow rad="101600">
                    <a:schemeClr val="bg1">
                      <a:alpha val="60000"/>
                    </a:schemeClr>
                  </a:glow>
                </a:effectLst>
              </a:rPr>
              <a:t>Maksudnya : </a:t>
            </a:r>
            <a:endParaRPr lang="ms-MY" sz="4000" dirty="0">
              <a:solidFill>
                <a:srgbClr val="FFFF00"/>
              </a:solidFill>
              <a:effectLst>
                <a:glow rad="101600">
                  <a:schemeClr val="bg1">
                    <a:alpha val="60000"/>
                  </a:schemeClr>
                </a:glow>
              </a:effectLst>
            </a:endParaRPr>
          </a:p>
        </p:txBody>
      </p:sp>
      <p:sp>
        <p:nvSpPr>
          <p:cNvPr id="4" name="Rectangle 3"/>
          <p:cNvSpPr/>
          <p:nvPr/>
        </p:nvSpPr>
        <p:spPr>
          <a:xfrm>
            <a:off x="642910" y="1571612"/>
            <a:ext cx="8072494" cy="4031873"/>
          </a:xfrm>
          <a:prstGeom prst="rect">
            <a:avLst/>
          </a:prstGeom>
        </p:spPr>
        <p:txBody>
          <a:bodyPr wrap="square">
            <a:spAutoFit/>
          </a:bodyPr>
          <a:lstStyle/>
          <a:p>
            <a:pPr algn="ctr"/>
            <a:r>
              <a:rPr lang="ms-MY" sz="3200" b="1" dirty="0" smtClean="0">
                <a:ln>
                  <a:solidFill>
                    <a:srgbClr val="FFFF00"/>
                  </a:solidFill>
                </a:ln>
                <a:solidFill>
                  <a:srgbClr val="FFFF00"/>
                </a:solidFill>
                <a:effectLst>
                  <a:glow rad="101600">
                    <a:schemeClr val="bg1">
                      <a:alpha val="60000"/>
                    </a:schemeClr>
                  </a:glow>
                </a:effectLst>
              </a:rPr>
              <a:t>" </a:t>
            </a:r>
            <a:r>
              <a:rPr lang="ms-MY" sz="3200" b="1" dirty="0">
                <a:ln>
                  <a:solidFill>
                    <a:srgbClr val="FFFF00"/>
                  </a:solidFill>
                </a:ln>
                <a:solidFill>
                  <a:srgbClr val="FFFF00"/>
                </a:solidFill>
                <a:effectLst>
                  <a:glow rad="101600">
                    <a:schemeClr val="bg1">
                      <a:alpha val="60000"/>
                    </a:schemeClr>
                  </a:glow>
                </a:effectLst>
              </a:rPr>
              <a:t>Dan barangsiapa yang menentang Rasul sesudah jelas kebenaran baginya, dan mengikuti jalan yang bukan jalan orang-orang mukmin, kami biarkan ia bergelumang dalam kesesatan yang telah dikuasainya itu dan kami masukkan ia ke dalam Jahannam, dan Jahannam itu seburuk-buruk tempat kembali "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214283" y="1500174"/>
            <a:ext cx="8572560" cy="5090787"/>
          </a:xfrm>
          <a:prstGeom prst="rect">
            <a:avLst/>
          </a:prstGeom>
          <a:ln>
            <a:noFill/>
          </a:ln>
          <a:effectLst>
            <a:softEdge rad="6350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457200" y="2064127"/>
            <a:ext cx="8382000" cy="4031873"/>
          </a:xfrm>
          <a:prstGeom prst="rect">
            <a:avLst/>
          </a:prstGeom>
        </p:spPr>
        <p:txBody>
          <a:bodyPr>
            <a:spAutoFit/>
          </a:bodyPr>
          <a:lstStyle/>
          <a:p>
            <a:pPr algn="ctr">
              <a:defRPr/>
            </a:pP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Aamiin</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Ya</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Rabbal</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Aalamin</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a:t>
            </a:r>
          </a:p>
          <a:p>
            <a:pPr algn="ctr">
              <a:defRPr/>
            </a:pP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Tuhan</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Yang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Memperkenankan</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Doa</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Orang-orang</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Yang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Taat</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Berilah</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Taufik</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Kepada</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Kami</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p>
          <a:p>
            <a:pPr algn="ctr">
              <a:defRPr/>
            </a:pP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Di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Dalam</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Mentaatimu</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Ampunilah</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Kepada</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Mereka</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p>
          <a:p>
            <a:pPr algn="ctr">
              <a:defRPr/>
            </a:pP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Yang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Memohon</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 </a:t>
            </a: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Keampunan</a:t>
            </a:r>
            <a:r>
              <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a:t>
            </a:r>
          </a:p>
          <a:p>
            <a:pPr algn="ctr">
              <a:defRPr/>
            </a:pPr>
            <a:r>
              <a:rPr lang="en-US" sz="3200" b="1" dirty="0" err="1">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rPr>
              <a:t>Aamiin</a:t>
            </a:r>
            <a:endParaRPr lang="en-US" sz="3200" b="1" dirty="0">
              <a:ln w="28575">
                <a:solidFill>
                  <a:srgbClr val="FFFF00"/>
                </a:solidFill>
              </a:ln>
              <a:solidFill>
                <a:srgbClr val="FFFF00"/>
              </a:solidFill>
              <a:effectLst>
                <a:glow rad="101600">
                  <a:schemeClr val="bg1">
                    <a:alpha val="60000"/>
                  </a:schemeClr>
                </a:glow>
                <a:outerShdw blurRad="38100" dist="38100" dir="2700000" algn="tl">
                  <a:srgbClr val="C0C0C0"/>
                </a:outerShdw>
              </a:effectLst>
              <a:latin typeface="Lucida Bright" pitchFamily="18" charset="0"/>
            </a:endParaRPr>
          </a:p>
        </p:txBody>
      </p:sp>
      <p:sp>
        <p:nvSpPr>
          <p:cNvPr id="5" name="Rectangle 4"/>
          <p:cNvSpPr/>
          <p:nvPr/>
        </p:nvSpPr>
        <p:spPr>
          <a:xfrm>
            <a:off x="685800" y="71414"/>
            <a:ext cx="7467600" cy="1200329"/>
          </a:xfrm>
          <a:prstGeom prst="rect">
            <a:avLst/>
          </a:prstGeom>
        </p:spPr>
        <p:txBody>
          <a:bodyPr>
            <a:spAutoFit/>
          </a:bodyPr>
          <a:lstStyle/>
          <a:p>
            <a:pPr algn="ctr">
              <a:defRPr/>
            </a:pPr>
            <a:r>
              <a:rPr lang="en-US" sz="3600" b="1" dirty="0" err="1">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rPr>
              <a:t>Doa</a:t>
            </a:r>
            <a:r>
              <a:rPr lang="en-US" sz="3600" b="1" dirty="0">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rPr>
              <a:t> </a:t>
            </a:r>
          </a:p>
          <a:p>
            <a:pPr algn="ctr">
              <a:defRPr/>
            </a:pPr>
            <a:r>
              <a:rPr lang="en-US" sz="3600" b="1" dirty="0" err="1">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rPr>
              <a:t>Antara</a:t>
            </a:r>
            <a:r>
              <a:rPr lang="en-US" sz="3600" b="1" dirty="0">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rPr>
              <a:t> </a:t>
            </a:r>
            <a:r>
              <a:rPr lang="en-US" sz="3600" b="1" dirty="0" err="1">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rPr>
              <a:t>Dua</a:t>
            </a:r>
            <a:r>
              <a:rPr lang="en-US" sz="3600" b="1" dirty="0">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rPr>
              <a:t> </a:t>
            </a:r>
            <a:r>
              <a:rPr lang="en-US" sz="3600" b="1" dirty="0" err="1">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rPr>
              <a:t>Khutbah</a:t>
            </a:r>
            <a:endParaRPr lang="en-US" sz="3600" dirty="0">
              <a:ln w="28575">
                <a:solidFill>
                  <a:srgbClr val="FFFF00"/>
                </a:solidFill>
              </a:ln>
              <a:solidFill>
                <a:srgbClr val="FFFF00"/>
              </a:solidFill>
              <a:effectLst>
                <a:glow rad="139700">
                  <a:schemeClr val="bg1">
                    <a:alpha val="40000"/>
                  </a:schemeClr>
                </a:glow>
                <a:outerShdw blurRad="38100" dist="38100" dir="2700000" algn="tl">
                  <a:srgbClr val="C0C0C0"/>
                </a:outerShdw>
              </a:effectLst>
              <a:latin typeface="Arial Black"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6" name="Picture 2" descr="Masjid Sultan Zainal Abidin, Kuala Terengganu by Saharuddin Adnan."/>
          <p:cNvPicPr>
            <a:picLocks noChangeAspect="1" noChangeArrowheads="1"/>
          </p:cNvPicPr>
          <p:nvPr/>
        </p:nvPicPr>
        <p:blipFill>
          <a:blip r:embed="rId2"/>
          <a:srcRect/>
          <a:stretch>
            <a:fillRect/>
          </a:stretch>
        </p:blipFill>
        <p:spPr bwMode="auto">
          <a:xfrm>
            <a:off x="304800" y="895352"/>
            <a:ext cx="8534400" cy="5962672"/>
          </a:xfrm>
          <a:prstGeom prst="rect">
            <a:avLst/>
          </a:prstGeom>
          <a:noFill/>
          <a:ln w="9525">
            <a:noFill/>
            <a:miter lim="800000"/>
            <a:headEnd/>
            <a:tailEnd/>
          </a:ln>
          <a:effectLst>
            <a:softEdge rad="635000"/>
          </a:effectLst>
        </p:spPr>
      </p:pic>
      <p:pic>
        <p:nvPicPr>
          <p:cNvPr id="4" name="Picture 3"/>
          <p:cNvPicPr>
            <a:picLocks noChangeAspect="1" noChangeArrowheads="1"/>
          </p:cNvPicPr>
          <p:nvPr/>
        </p:nvPicPr>
        <p:blipFill>
          <a:blip r:embed="rId3"/>
          <a:srcRect/>
          <a:stretch>
            <a:fillRect/>
          </a:stretch>
        </p:blipFill>
        <p:spPr bwMode="auto">
          <a:xfrm>
            <a:off x="1000100" y="0"/>
            <a:ext cx="6643734" cy="1357298"/>
          </a:xfrm>
          <a:prstGeom prst="rect">
            <a:avLst/>
          </a:prstGeom>
          <a:noFill/>
          <a:ln w="9525">
            <a:noFill/>
            <a:miter lim="800000"/>
            <a:headEnd/>
            <a:tailEnd/>
          </a:ln>
          <a:effectLst>
            <a:innerShdw blurRad="114300">
              <a:prstClr val="black"/>
            </a:innerShdw>
          </a:effectLst>
          <a:scene3d>
            <a:camera prst="perspectiveFront"/>
            <a:lightRig rig="threePt" dir="t"/>
          </a:scene3d>
        </p:spPr>
      </p:pic>
      <p:pic>
        <p:nvPicPr>
          <p:cNvPr id="5" name="Picture 1"/>
          <p:cNvPicPr>
            <a:picLocks noChangeAspect="1" noChangeArrowheads="1"/>
          </p:cNvPicPr>
          <p:nvPr/>
        </p:nvPicPr>
        <p:blipFill>
          <a:blip r:embed="rId4"/>
          <a:srcRect/>
          <a:stretch>
            <a:fillRect/>
          </a:stretch>
        </p:blipFill>
        <p:spPr bwMode="auto">
          <a:xfrm>
            <a:off x="514379" y="4857760"/>
            <a:ext cx="8272463"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143372" y="3286124"/>
            <a:ext cx="4643470" cy="3304837"/>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571472" y="1928802"/>
            <a:ext cx="8077200" cy="2215991"/>
          </a:xfrm>
          <a:prstGeom prst="rect">
            <a:avLst/>
          </a:prstGeom>
          <a:noFill/>
        </p:spPr>
        <p:txBody>
          <a:bodyPr>
            <a:spAutoFit/>
          </a:bodyPr>
          <a:lstStyle/>
          <a:p>
            <a:pPr algn="ctr" fontAlgn="auto">
              <a:spcBef>
                <a:spcPts val="0"/>
              </a:spcBef>
              <a:spcAft>
                <a:spcPts val="0"/>
              </a:spcAft>
              <a:defRPr/>
            </a:pPr>
            <a:r>
              <a:rPr lang="ar-SA" sz="13800" b="1" dirty="0">
                <a:ln w="3175" cmpd="sng">
                  <a:solidFill>
                    <a:schemeClr val="bg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bg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1066800" y="4054152"/>
            <a:ext cx="7164103" cy="1446550"/>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Segala</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puji-pujian</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hanya</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bagi</a:t>
            </a:r>
            <a:r>
              <a:rPr lang="en-US" sz="4400" b="1" dirty="0">
                <a:ln>
                  <a:solidFill>
                    <a:schemeClr val="bg1"/>
                  </a:solidFill>
                </a:ln>
                <a:solidFill>
                  <a:srgbClr val="00206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Allah S.W.T.</a:t>
            </a:r>
          </a:p>
        </p:txBody>
      </p:sp>
      <p:sp>
        <p:nvSpPr>
          <p:cNvPr id="6" name="Rectangle 5"/>
          <p:cNvSpPr/>
          <p:nvPr/>
        </p:nvSpPr>
        <p:spPr>
          <a:xfrm>
            <a:off x="66706" y="428604"/>
            <a:ext cx="9005888" cy="646331"/>
          </a:xfrm>
          <a:prstGeom prst="rect">
            <a:avLst/>
          </a:prstGeom>
        </p:spPr>
        <p:txBody>
          <a:bodyPr wrap="square">
            <a:spAutoFit/>
          </a:bodyPr>
          <a:lstStyle/>
          <a:p>
            <a:pPr algn="ctr" fontAlgn="auto">
              <a:spcBef>
                <a:spcPts val="0"/>
              </a:spcBef>
              <a:spcAft>
                <a:spcPts val="0"/>
              </a:spcAft>
              <a:defRPr/>
            </a:pPr>
            <a:r>
              <a:rPr lang="en-US" sz="3600" dirty="0" err="1"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600" dirty="0"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600" dirty="0"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6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457200" y="1214422"/>
            <a:ext cx="8077200" cy="1754326"/>
          </a:xfrm>
          <a:prstGeom prst="rect">
            <a:avLst/>
          </a:prstGeom>
        </p:spPr>
        <p:txBody>
          <a:bodyPr>
            <a:spAutoFit/>
          </a:bodyPr>
          <a:lstStyle/>
          <a:p>
            <a:pPr algn="ctr" rtl="1" fontAlgn="auto">
              <a:spcBef>
                <a:spcPts val="0"/>
              </a:spcBef>
              <a:spcAft>
                <a:spcPts val="0"/>
              </a:spcAft>
              <a:defRPr/>
            </a:pPr>
            <a:r>
              <a:rPr lang="ar-SA" sz="54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وَأَشْهَدُ </a:t>
            </a:r>
            <a:r>
              <a:rPr lang="ar-SA" sz="54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أَنْ لاَ إِلَهَ إِلاَّ اللهُ وَحْدَهُ لاَ شَرِيكَ لَهُ وَأَشْهَدُ أَنَّ </a:t>
            </a:r>
            <a:r>
              <a:rPr lang="ar-SA" sz="54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مُحَمَّدًا </a:t>
            </a:r>
            <a:r>
              <a:rPr lang="ar-SA" sz="54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عَبْدُهُ وَرَسُوْلُه</a:t>
            </a:r>
            <a:endParaRPr lang="en-US" sz="5400"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endParaRPr>
          </a:p>
        </p:txBody>
      </p:sp>
      <p:sp>
        <p:nvSpPr>
          <p:cNvPr id="4" name="TextBox 3"/>
          <p:cNvSpPr txBox="1"/>
          <p:nvPr/>
        </p:nvSpPr>
        <p:spPr>
          <a:xfrm>
            <a:off x="533400" y="3143248"/>
            <a:ext cx="8001000" cy="3231654"/>
          </a:xfrm>
          <a:prstGeom prst="rect">
            <a:avLst/>
          </a:prstGeom>
          <a:noFill/>
          <a:ln w="38100">
            <a:noFill/>
          </a:ln>
        </p:spPr>
        <p:txBody>
          <a:bodyPr>
            <a:spAutoFit/>
          </a:bodyPr>
          <a:lstStyle/>
          <a:p>
            <a:pPr algn="ctr" fontAlgn="auto">
              <a:spcBef>
                <a:spcPts val="0"/>
              </a:spcBef>
              <a:spcAft>
                <a:spcPts val="0"/>
              </a:spcAft>
              <a:defRPr/>
            </a:pP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tiada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tuhan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yang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layak</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disembah</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melainkan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yang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Maha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Esa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a:p>
            <a:pPr algn="ctr" fontAlgn="auto">
              <a:spcBef>
                <a:spcPts val="0"/>
              </a:spcBef>
              <a:spcAft>
                <a:spcPts val="0"/>
              </a:spcAft>
              <a:defRPr/>
            </a:pPr>
            <a:endParaRPr lang="en-US" sz="1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algn="ctr" fontAlgn="auto">
              <a:spcBef>
                <a:spcPts val="0"/>
              </a:spcBef>
              <a:spcAft>
                <a:spcPts val="0"/>
              </a:spcAft>
              <a:defRPr/>
            </a:pP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juga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adalah</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hambaNya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rasulNya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6" name="Rectangle 5"/>
          <p:cNvSpPr/>
          <p:nvPr/>
        </p:nvSpPr>
        <p:spPr>
          <a:xfrm>
            <a:off x="0" y="0"/>
            <a:ext cx="9144000" cy="1142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Rectangle 4"/>
          <p:cNvSpPr/>
          <p:nvPr/>
        </p:nvSpPr>
        <p:spPr>
          <a:xfrm>
            <a:off x="1857356" y="285728"/>
            <a:ext cx="5643602"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40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3143240" y="2857496"/>
            <a:ext cx="5715040" cy="3733465"/>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457200" y="1460360"/>
            <a:ext cx="8077200" cy="1754326"/>
          </a:xfrm>
          <a:prstGeom prst="rect">
            <a:avLst/>
          </a:prstGeom>
        </p:spPr>
        <p:txBody>
          <a:bodyPr>
            <a:spAutoFit/>
          </a:bodyPr>
          <a:lstStyle/>
          <a:p>
            <a:pPr algn="ctr" rtl="1" fontAlgn="auto">
              <a:spcBef>
                <a:spcPts val="0"/>
              </a:spcBef>
              <a:spcAft>
                <a:spcPts val="0"/>
              </a:spcAft>
              <a:defRPr/>
            </a:pPr>
            <a:r>
              <a:rPr lang="ar-SA" sz="54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وَأَشْهَدُ </a:t>
            </a:r>
            <a:r>
              <a:rPr lang="ar-SA" sz="54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أَنْ لاَ إِلَهَ إِلاَّ اللهُ وَحْدَهُ لاَ شَرِيكَ لَهُ وَأَشْهَدُ أَنَّ </a:t>
            </a:r>
            <a:r>
              <a:rPr lang="ar-SA" sz="54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مُحَمَّدًا </a:t>
            </a:r>
            <a:r>
              <a:rPr lang="ar-SA" sz="54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rPr>
              <a:t>عَبْدُهُ وَرَسُوْلُه</a:t>
            </a:r>
            <a:endParaRPr lang="en-US" sz="5400"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533400" y="3143248"/>
            <a:ext cx="8001000" cy="3231654"/>
          </a:xfrm>
          <a:prstGeom prst="rect">
            <a:avLst/>
          </a:prstGeom>
          <a:noFill/>
          <a:ln w="38100">
            <a:noFill/>
          </a:ln>
        </p:spPr>
        <p:txBody>
          <a:bodyPr>
            <a:spAutoFit/>
          </a:bodyPr>
          <a:lstStyle/>
          <a:p>
            <a:pPr algn="ctr" fontAlgn="auto">
              <a:spcBef>
                <a:spcPts val="0"/>
              </a:spcBef>
              <a:spcAft>
                <a:spcPts val="0"/>
              </a:spcAft>
              <a:defRPr/>
            </a:pP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tiada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tuhan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yang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layak</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disembah</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melainkan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yang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Maha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Esa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a:p>
            <a:pPr algn="ctr" fontAlgn="auto">
              <a:spcBef>
                <a:spcPts val="0"/>
              </a:spcBef>
              <a:spcAft>
                <a:spcPts val="0"/>
              </a:spcAft>
              <a:defRPr/>
            </a:pPr>
            <a:endParaRPr lang="en-US" sz="1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algn="ctr" fontAlgn="auto">
              <a:spcBef>
                <a:spcPts val="0"/>
              </a:spcBef>
              <a:spcAft>
                <a:spcPts val="0"/>
              </a:spcAft>
              <a:defRPr/>
            </a:pP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juga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adalah</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hambaNya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rasulNya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6" name="Rectangle 5"/>
          <p:cNvSpPr/>
          <p:nvPr/>
        </p:nvSpPr>
        <p:spPr>
          <a:xfrm>
            <a:off x="1857356" y="285728"/>
            <a:ext cx="5643602"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40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Rectangle 4"/>
          <p:cNvSpPr/>
          <p:nvPr/>
        </p:nvSpPr>
        <p:spPr>
          <a:xfrm>
            <a:off x="476280" y="1502150"/>
            <a:ext cx="8382000" cy="1569660"/>
          </a:xfrm>
          <a:prstGeom prst="rect">
            <a:avLst/>
          </a:prstGeom>
        </p:spPr>
        <p:txBody>
          <a:bodyPr>
            <a:spAutoFit/>
          </a:bodyPr>
          <a:lstStyle/>
          <a:p>
            <a:pPr algn="ctr" rtl="1" fontAlgn="auto">
              <a:spcBef>
                <a:spcPts val="0"/>
              </a:spcBef>
              <a:spcAft>
                <a:spcPts val="0"/>
              </a:spcAft>
              <a:defRPr/>
            </a:pPr>
            <a:r>
              <a:rPr lang="ar-SA" sz="48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اللَّهُمَّ صَلِّ وَسَلِّمْ  عَلَى سَيِّدِنَا </a:t>
            </a:r>
            <a:r>
              <a:rPr lang="ar-SA" sz="48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مُحَمَّدٍ </a:t>
            </a:r>
            <a:r>
              <a:rPr lang="ar-SA" sz="48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وَعَلَى آلِهِ </a:t>
            </a:r>
            <a:r>
              <a:rPr lang="ar-SA" sz="48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وَأَصْحَابِهِ أَجْمَعِيْنَ</a:t>
            </a:r>
            <a:endParaRPr lang="en-US" sz="4800"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 Box 2"/>
          <p:cNvSpPr txBox="1">
            <a:spLocks noChangeArrowheads="1"/>
          </p:cNvSpPr>
          <p:nvPr/>
        </p:nvSpPr>
        <p:spPr bwMode="auto">
          <a:xfrm>
            <a:off x="571472" y="3214686"/>
            <a:ext cx="7924800" cy="2556727"/>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Ya</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cucurilah</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rahmat</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sejahtera</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atas</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junjungan</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kami</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keluarga</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seluruh</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sahabatnya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serta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pengikutnya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sehingga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hari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dibagkitkan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7" name="Rectangle 6"/>
          <p:cNvSpPr/>
          <p:nvPr/>
        </p:nvSpPr>
        <p:spPr>
          <a:xfrm>
            <a:off x="1857356" y="285728"/>
            <a:ext cx="5072098" cy="769441"/>
          </a:xfrm>
          <a:prstGeom prst="rect">
            <a:avLst/>
          </a:prstGeom>
        </p:spPr>
        <p:txBody>
          <a:bodyPr wrap="square">
            <a:spAutoFit/>
          </a:bodyPr>
          <a:lstStyle/>
          <a:p>
            <a:pPr algn="ctr" fontAlgn="auto">
              <a:spcBef>
                <a:spcPts val="0"/>
              </a:spcBef>
              <a:spcAft>
                <a:spcPts val="0"/>
              </a:spcAft>
              <a:defRPr/>
            </a:pPr>
            <a:r>
              <a:rPr lang="en-US" sz="4400" dirty="0" err="1">
                <a:ln>
                  <a:solidFill>
                    <a:schemeClr val="bg1"/>
                  </a:solidFill>
                </a:ln>
                <a:solidFill>
                  <a:srgbClr val="FF0000"/>
                </a:solidFill>
                <a:effectLst>
                  <a:outerShdw blurRad="38100" dist="38100" dir="2700000" algn="tl">
                    <a:srgbClr val="000000">
                      <a:alpha val="43137"/>
                    </a:srgbClr>
                  </a:outerShdw>
                </a:effectLst>
                <a:latin typeface="Arial Black" pitchFamily="34" charset="0"/>
                <a:cs typeface="+mn-cs"/>
              </a:rPr>
              <a:t>Selawat</a:t>
            </a:r>
            <a:endParaRPr lang="en-US" sz="4400" dirty="0">
              <a:ln>
                <a:solidFill>
                  <a:schemeClr val="bg1"/>
                </a:solidFill>
              </a:ln>
              <a:solidFill>
                <a:srgbClr val="FF0000"/>
              </a:solidFill>
              <a:effectLst>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1142976" y="1714488"/>
            <a:ext cx="7643866" cy="4447845"/>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Rectangle 4"/>
          <p:cNvSpPr/>
          <p:nvPr/>
        </p:nvSpPr>
        <p:spPr>
          <a:xfrm>
            <a:off x="642910" y="1553822"/>
            <a:ext cx="7786742" cy="1938992"/>
          </a:xfrm>
          <a:prstGeom prst="rect">
            <a:avLst/>
          </a:prstGeom>
        </p:spPr>
        <p:txBody>
          <a:bodyPr wrap="square">
            <a:spAutoFit/>
          </a:bodyPr>
          <a:lstStyle/>
          <a:p>
            <a:pPr algn="ctr"/>
            <a:r>
              <a:rPr lang="ar-SA" sz="6000" b="1" dirty="0">
                <a:solidFill>
                  <a:srgbClr val="FFFF00"/>
                </a:solidFill>
                <a:effectLst>
                  <a:glow rad="101600">
                    <a:schemeClr val="bg1">
                      <a:alpha val="60000"/>
                    </a:schemeClr>
                  </a:glow>
                </a:effectLst>
                <a:latin typeface="Traditional Arabic" pitchFamily="2" charset="-78"/>
                <a:cs typeface="Traditional Arabic" pitchFamily="2" charset="-78"/>
              </a:rPr>
              <a:t>اتَّقُوا اللهَ، وَ عَلَى اللهِ فَتَوَكَّلُوْا </a:t>
            </a:r>
            <a:endParaRPr lang="en-US" sz="6000" b="1" dirty="0" smtClean="0">
              <a:solidFill>
                <a:srgbClr val="FFFF00"/>
              </a:solidFill>
              <a:effectLst>
                <a:glow rad="101600">
                  <a:schemeClr val="bg1">
                    <a:alpha val="60000"/>
                  </a:schemeClr>
                </a:glow>
              </a:effectLst>
              <a:latin typeface="Traditional Arabic" pitchFamily="2" charset="-78"/>
              <a:cs typeface="Traditional Arabic" pitchFamily="2" charset="-78"/>
            </a:endParaRPr>
          </a:p>
          <a:p>
            <a:pPr algn="ctr"/>
            <a:r>
              <a:rPr lang="ar-SA" sz="6000" b="1" dirty="0" smtClean="0">
                <a:solidFill>
                  <a:srgbClr val="FFFF00"/>
                </a:solidFill>
                <a:effectLst>
                  <a:glow rad="101600">
                    <a:schemeClr val="bg1">
                      <a:alpha val="60000"/>
                    </a:schemeClr>
                  </a:glow>
                </a:effectLst>
                <a:latin typeface="Traditional Arabic" pitchFamily="2" charset="-78"/>
                <a:cs typeface="Traditional Arabic" pitchFamily="2" charset="-78"/>
              </a:rPr>
              <a:t>إِنْ </a:t>
            </a:r>
            <a:r>
              <a:rPr lang="ar-SA" sz="6000" b="1" dirty="0">
                <a:solidFill>
                  <a:srgbClr val="FFFF00"/>
                </a:solidFill>
                <a:effectLst>
                  <a:glow rad="101600">
                    <a:schemeClr val="bg1">
                      <a:alpha val="60000"/>
                    </a:schemeClr>
                  </a:glow>
                </a:effectLst>
                <a:latin typeface="Traditional Arabic" pitchFamily="2" charset="-78"/>
                <a:cs typeface="Traditional Arabic" pitchFamily="2" charset="-78"/>
              </a:rPr>
              <a:t>كُنْتُمْ مُؤْمِنِيْنَ.</a:t>
            </a:r>
            <a:endParaRPr lang="ms-MY" sz="6000" b="1" dirty="0">
              <a:ln>
                <a:solidFill>
                  <a:schemeClr val="bg1"/>
                </a:solidFill>
              </a:ln>
              <a:solidFill>
                <a:srgbClr val="FFFF00"/>
              </a:solidFill>
              <a:effectLst>
                <a:glow rad="101600">
                  <a:schemeClr val="bg1">
                    <a:alpha val="60000"/>
                  </a:schemeClr>
                </a:glow>
              </a:effectLst>
              <a:latin typeface="Traditional Arabic" pitchFamily="2" charset="-78"/>
              <a:cs typeface="Traditional Arabic" pitchFamily="2" charset="-78"/>
            </a:endParaRPr>
          </a:p>
        </p:txBody>
      </p:sp>
      <p:sp>
        <p:nvSpPr>
          <p:cNvPr id="6" name="Text Box 2"/>
          <p:cNvSpPr txBox="1">
            <a:spLocks noChangeArrowheads="1"/>
          </p:cNvSpPr>
          <p:nvPr/>
        </p:nvSpPr>
        <p:spPr bwMode="auto">
          <a:xfrm>
            <a:off x="500034" y="3507856"/>
            <a:ext cx="7924800" cy="2064284"/>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Bertaqwalah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kepada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perbaikilah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hubungan</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di</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antara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kamu</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serta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taatilah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allah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taala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rasulNya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sekiranya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kamu</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orang</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beriman</a:t>
            </a:r>
            <a:endPar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p:txBody>
      </p:sp>
      <p:sp>
        <p:nvSpPr>
          <p:cNvPr id="7" name="Rectangle 6"/>
          <p:cNvSpPr/>
          <p:nvPr/>
        </p:nvSpPr>
        <p:spPr>
          <a:xfrm>
            <a:off x="2357422" y="357166"/>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TextBox 3"/>
          <p:cNvSpPr txBox="1"/>
          <p:nvPr/>
        </p:nvSpPr>
        <p:spPr>
          <a:xfrm>
            <a:off x="2357438" y="285728"/>
            <a:ext cx="4419600" cy="769441"/>
          </a:xfrm>
          <a:prstGeom prst="rect">
            <a:avLst/>
          </a:prstGeom>
          <a:noFill/>
        </p:spPr>
        <p:txBody>
          <a:bodyPr>
            <a:spAutoFit/>
          </a:bodyPr>
          <a:lstStyle/>
          <a:p>
            <a:pPr algn="ctr" fontAlgn="auto">
              <a:spcBef>
                <a:spcPts val="0"/>
              </a:spcBef>
              <a:spcAft>
                <a:spcPts val="0"/>
              </a:spcAft>
              <a:defRPr/>
            </a:pPr>
            <a:r>
              <a:rPr lang="en-US" sz="4400"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44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p:txBody>
      </p:sp>
      <p:sp>
        <p:nvSpPr>
          <p:cNvPr id="5" name="Round Diagonal Corner Rectangle 4"/>
          <p:cNvSpPr/>
          <p:nvPr/>
        </p:nvSpPr>
        <p:spPr>
          <a:xfrm>
            <a:off x="4191000" y="5257800"/>
            <a:ext cx="4572000" cy="1371600"/>
          </a:xfrm>
          <a:prstGeom prst="round2DiagRect">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Sebaik</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Baik</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Bekalan</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Ialah</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Taqwa</a:t>
            </a:r>
            <a:endParaRPr lang="en-US" sz="2800" b="1" dirty="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ound Diagonal Corner Rectangle 5"/>
          <p:cNvSpPr/>
          <p:nvPr/>
        </p:nvSpPr>
        <p:spPr>
          <a:xfrm>
            <a:off x="304800" y="1428736"/>
            <a:ext cx="4724400" cy="1371600"/>
          </a:xfrm>
          <a:prstGeom prst="round2DiagRect">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Sebagai</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Bekalan</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Untuk</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t>
            </a:r>
            <a:r>
              <a:rPr lang="en-US" sz="2800" b="1" dirty="0"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Akhirat</a:t>
            </a:r>
            <a:endParaRPr lang="en-US" sz="2800" b="1" dirty="0">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7" name="Curved Right Arrow 6"/>
          <p:cNvSpPr/>
          <p:nvPr/>
        </p:nvSpPr>
        <p:spPr>
          <a:xfrm rot="19173416" flipV="1">
            <a:off x="831765" y="2866784"/>
            <a:ext cx="2205093" cy="1723037"/>
          </a:xfrm>
          <a:prstGeom prst="curvedRightArrow">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ffectLst>
                <a:outerShdw blurRad="38100" dist="38100" dir="2700000" algn="tl">
                  <a:srgbClr val="000000">
                    <a:alpha val="43137"/>
                  </a:srgbClr>
                </a:outerShdw>
              </a:effectLst>
            </a:endParaRPr>
          </a:p>
        </p:txBody>
      </p:sp>
      <p:sp>
        <p:nvSpPr>
          <p:cNvPr id="8" name="Curved Up Arrow 7"/>
          <p:cNvSpPr/>
          <p:nvPr/>
        </p:nvSpPr>
        <p:spPr>
          <a:xfrm rot="14586419" flipH="1">
            <a:off x="6751886" y="3548917"/>
            <a:ext cx="2027417" cy="1690482"/>
          </a:xfrm>
          <a:prstGeom prst="curvedUpArrow">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Oval 8"/>
          <p:cNvSpPr/>
          <p:nvPr/>
        </p:nvSpPr>
        <p:spPr>
          <a:xfrm>
            <a:off x="2357422" y="2667000"/>
            <a:ext cx="4724400" cy="2743200"/>
          </a:xfrm>
          <a:prstGeom prst="ellipse">
            <a:avLst/>
          </a:prstGeom>
          <a:gradFill flip="none" rotWithShape="1">
            <a:gsLst>
              <a:gs pos="9000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Bertaqwalah</a:t>
            </a:r>
            <a:r>
              <a:rPr lang="en-US" sz="3200" b="1" dirty="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 </a:t>
            </a:r>
            <a:r>
              <a:rPr lang="en-US" sz="3200" b="1" dirty="0" err="1">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kepada</a:t>
            </a:r>
            <a:r>
              <a:rPr lang="en-US" sz="3200" b="1" dirty="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 </a:t>
            </a:r>
            <a:r>
              <a:rPr lang="en-US" sz="3200" b="1" dirty="0" smtClean="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Allah</a:t>
            </a:r>
            <a:endParaRPr lang="ar-SA" sz="3200" b="1" dirty="0" smtClean="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err="1">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d</a:t>
            </a:r>
            <a:r>
              <a:rPr lang="en-US" sz="3200" b="1" dirty="0" err="1" smtClean="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engan</a:t>
            </a:r>
            <a:r>
              <a:rPr lang="en-US" sz="3200" b="1" dirty="0" smtClean="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 </a:t>
            </a:r>
            <a:r>
              <a:rPr lang="en-US" sz="3200" b="1" dirty="0" err="1" smtClean="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sebenarnya</a:t>
            </a:r>
            <a:r>
              <a:rPr lang="en-US" sz="3200" b="1" dirty="0" smtClean="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rPr>
              <a:t> </a:t>
            </a:r>
            <a:endParaRPr lang="en-US" sz="3200" b="1" dirty="0">
              <a:ln>
                <a:solidFill>
                  <a:schemeClr val="tx1"/>
                </a:solidFill>
              </a:ln>
              <a:solidFill>
                <a:srgbClr val="FFFFFF"/>
              </a:solidFill>
              <a:effectLst>
                <a:glow rad="101600">
                  <a:schemeClr val="bg1">
                    <a:alpha val="60000"/>
                  </a:scheme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500034" y="285728"/>
            <a:ext cx="8143932"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4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4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malan</a:t>
            </a:r>
            <a:r>
              <a:rPr lang="en-US" sz="4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ketaqwaan</a:t>
            </a:r>
            <a:r>
              <a:rPr lang="en-US" sz="4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40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Flowchart: Document 4"/>
          <p:cNvSpPr/>
          <p:nvPr/>
        </p:nvSpPr>
        <p:spPr>
          <a:xfrm>
            <a:off x="571472" y="3643314"/>
            <a:ext cx="7500990" cy="2643206"/>
          </a:xfrm>
          <a:prstGeom prst="flowChartDocument">
            <a:avLst/>
          </a:prstGeom>
          <a:solidFill>
            <a:srgbClr val="0000FF"/>
          </a:solidFill>
          <a:ln w="57150">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5400" b="1" dirty="0" err="1" smtClean="0">
                <a:ln>
                  <a:solidFill>
                    <a:srgbClr val="FF0000"/>
                  </a:solidFill>
                </a:ln>
                <a:solidFill>
                  <a:srgbClr val="FF0000"/>
                </a:solidFill>
                <a:effectLst>
                  <a:glow rad="101600">
                    <a:schemeClr val="bg1">
                      <a:alpha val="60000"/>
                    </a:schemeClr>
                  </a:glow>
                  <a:outerShdw blurRad="38100" dist="38100" dir="2700000" algn="tl">
                    <a:srgbClr val="000000">
                      <a:alpha val="43137"/>
                    </a:srgbClr>
                  </a:outerShdw>
                </a:effectLst>
              </a:rPr>
              <a:t>Jangan</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khianati</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tanah</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air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seperti</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mengheret</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tanah</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air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ke</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arah</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suasana</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kacau</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bilau</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dan</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menghasut</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penduduk</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supaya</a:t>
            </a:r>
            <a:r>
              <a:rPr lang="en-US" sz="28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 </a:t>
            </a:r>
            <a:r>
              <a:rPr lang="en-US" sz="28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rPr>
              <a:t>benci-membenci</a:t>
            </a:r>
            <a:endParaRPr lang="en-US" sz="2800" b="1" dirty="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endParaRPr>
          </a:p>
        </p:txBody>
      </p:sp>
      <p:sp>
        <p:nvSpPr>
          <p:cNvPr id="6" name="Rectangle 5"/>
          <p:cNvSpPr/>
          <p:nvPr/>
        </p:nvSpPr>
        <p:spPr>
          <a:xfrm>
            <a:off x="571472" y="1562064"/>
            <a:ext cx="7500990" cy="1581184"/>
          </a:xfrm>
          <a:prstGeom prst="rect">
            <a:avLst/>
          </a:prstGeom>
          <a:solidFill>
            <a:srgbClr val="CC0099"/>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Taqwa</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Kepada</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Allah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Taala</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Dalam</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Urusan</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Tanah </a:t>
            </a:r>
            <a:r>
              <a:rPr lang="en-US" sz="3200" b="1" dirty="0">
                <a:ln>
                  <a:solidFill>
                    <a:schemeClr val="tx1"/>
                  </a:solidFill>
                </a:ln>
                <a:effectLst>
                  <a:glow rad="101600">
                    <a:schemeClr val="bg1">
                      <a:alpha val="60000"/>
                    </a:schemeClr>
                  </a:glow>
                  <a:outerShdw blurRad="38100" dist="38100" dir="2700000" algn="tl">
                    <a:srgbClr val="000000">
                      <a:alpha val="43137"/>
                    </a:srgbClr>
                  </a:outerShdw>
                </a:effectLst>
              </a:rPr>
              <a:t>A</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ir</a:t>
            </a:r>
            <a:endParaRPr lang="en-US" sz="3200" b="1" dirty="0">
              <a:ln>
                <a:solidFill>
                  <a:schemeClr val="tx1"/>
                </a:solidFill>
              </a:ln>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500034" y="142852"/>
            <a:ext cx="8143932"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Kata</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As Sheikh Mohammad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Syakir</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R.A:</a:t>
            </a:r>
            <a:endParaRPr lang="en-US" sz="3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357158" y="1428736"/>
            <a:ext cx="8072494" cy="1428760"/>
          </a:xfrm>
          <a:prstGeom prst="rect">
            <a:avLst/>
          </a:prstGeom>
          <a:gradFill flip="none" rotWithShape="1">
            <a:gsLst>
              <a:gs pos="5800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smtClean="0">
                <a:ln>
                  <a:solidFill>
                    <a:schemeClr val="tx1"/>
                  </a:solidFill>
                </a:ln>
                <a:effectLst>
                  <a:glow rad="101600">
                    <a:schemeClr val="bg1">
                      <a:alpha val="60000"/>
                    </a:schemeClr>
                  </a:glow>
                </a:effectLst>
                <a:latin typeface="+mj-lt"/>
              </a:rPr>
              <a:t>“</a:t>
            </a:r>
            <a:r>
              <a:rPr lang="en-US" sz="3200" dirty="0" err="1">
                <a:ln>
                  <a:solidFill>
                    <a:schemeClr val="tx1"/>
                  </a:solidFill>
                </a:ln>
                <a:effectLst>
                  <a:glow rad="101600">
                    <a:schemeClr val="bg1">
                      <a:alpha val="60000"/>
                    </a:schemeClr>
                  </a:glow>
                </a:effectLst>
                <a:latin typeface="+mj-lt"/>
              </a:rPr>
              <a:t>J</a:t>
            </a:r>
            <a:r>
              <a:rPr lang="en-US" sz="3200" dirty="0" err="1" smtClean="0">
                <a:ln>
                  <a:solidFill>
                    <a:schemeClr val="tx1"/>
                  </a:solidFill>
                </a:ln>
                <a:effectLst>
                  <a:glow rad="101600">
                    <a:schemeClr val="bg1">
                      <a:alpha val="60000"/>
                    </a:schemeClr>
                  </a:glow>
                </a:effectLst>
                <a:latin typeface="+mj-lt"/>
              </a:rPr>
              <a:t>angan</a:t>
            </a:r>
            <a:r>
              <a:rPr lang="en-US" sz="3200" dirty="0" smtClean="0">
                <a:ln>
                  <a:solidFill>
                    <a:schemeClr val="tx1"/>
                  </a:solidFill>
                </a:ln>
                <a:effectLst>
                  <a:glow rad="101600">
                    <a:schemeClr val="bg1">
                      <a:alpha val="60000"/>
                    </a:schemeClr>
                  </a:glow>
                </a:effectLst>
                <a:latin typeface="+mj-lt"/>
              </a:rPr>
              <a:t> </a:t>
            </a:r>
            <a:r>
              <a:rPr lang="en-US" sz="3200" dirty="0" err="1" smtClean="0">
                <a:ln>
                  <a:solidFill>
                    <a:schemeClr val="tx1"/>
                  </a:solidFill>
                </a:ln>
                <a:effectLst>
                  <a:glow rad="101600">
                    <a:schemeClr val="bg1">
                      <a:alpha val="60000"/>
                    </a:schemeClr>
                  </a:glow>
                </a:effectLst>
                <a:latin typeface="+mj-lt"/>
              </a:rPr>
              <a:t>sangka</a:t>
            </a:r>
            <a:r>
              <a:rPr lang="en-US" sz="3200" dirty="0" smtClean="0">
                <a:ln>
                  <a:solidFill>
                    <a:schemeClr val="tx1"/>
                  </a:solidFill>
                </a:ln>
                <a:effectLst>
                  <a:glow rad="101600">
                    <a:schemeClr val="bg1">
                      <a:alpha val="60000"/>
                    </a:schemeClr>
                  </a:glow>
                </a:effectLst>
                <a:latin typeface="+mj-lt"/>
              </a:rPr>
              <a:t> </a:t>
            </a:r>
            <a:r>
              <a:rPr lang="en-US" sz="3200" dirty="0" err="1" smtClean="0">
                <a:ln>
                  <a:solidFill>
                    <a:schemeClr val="tx1"/>
                  </a:solidFill>
                </a:ln>
                <a:effectLst>
                  <a:glow rad="101600">
                    <a:schemeClr val="bg1">
                      <a:alpha val="60000"/>
                    </a:schemeClr>
                  </a:glow>
                </a:effectLst>
                <a:latin typeface="+mj-lt"/>
              </a:rPr>
              <a:t>Taqwa</a:t>
            </a:r>
            <a:r>
              <a:rPr lang="en-US" sz="3200" dirty="0" smtClean="0">
                <a:ln>
                  <a:solidFill>
                    <a:schemeClr val="tx1"/>
                  </a:solidFill>
                </a:ln>
                <a:effectLst>
                  <a:glow rad="101600">
                    <a:schemeClr val="bg1">
                      <a:alpha val="60000"/>
                    </a:schemeClr>
                  </a:glow>
                </a:effectLst>
                <a:latin typeface="+mj-lt"/>
              </a:rPr>
              <a:t> </a:t>
            </a:r>
            <a:r>
              <a:rPr lang="en-US" sz="3200" dirty="0" err="1" smtClean="0">
                <a:ln>
                  <a:solidFill>
                    <a:schemeClr val="tx1"/>
                  </a:solidFill>
                </a:ln>
                <a:effectLst>
                  <a:glow rad="101600">
                    <a:schemeClr val="bg1">
                      <a:alpha val="60000"/>
                    </a:schemeClr>
                  </a:glow>
                </a:effectLst>
                <a:latin typeface="+mj-lt"/>
              </a:rPr>
              <a:t>itu</a:t>
            </a:r>
            <a:r>
              <a:rPr lang="en-US" sz="3200" dirty="0" smtClean="0">
                <a:ln>
                  <a:solidFill>
                    <a:schemeClr val="tx1"/>
                  </a:solidFill>
                </a:ln>
                <a:effectLst>
                  <a:glow rad="101600">
                    <a:schemeClr val="bg1">
                      <a:alpha val="60000"/>
                    </a:schemeClr>
                  </a:glow>
                </a:effectLst>
                <a:latin typeface="+mj-lt"/>
              </a:rPr>
              <a:t>  </a:t>
            </a:r>
            <a:r>
              <a:rPr lang="en-US" sz="3200" dirty="0" err="1" smtClean="0">
                <a:ln>
                  <a:solidFill>
                    <a:schemeClr val="tx1"/>
                  </a:solidFill>
                </a:ln>
                <a:effectLst>
                  <a:glow rad="101600">
                    <a:schemeClr val="bg1">
                      <a:alpha val="60000"/>
                    </a:schemeClr>
                  </a:glow>
                </a:effectLst>
                <a:latin typeface="+mj-lt"/>
              </a:rPr>
              <a:t>adalah</a:t>
            </a:r>
            <a:r>
              <a:rPr lang="en-US" sz="3200" dirty="0" smtClean="0">
                <a:ln>
                  <a:solidFill>
                    <a:schemeClr val="tx1"/>
                  </a:solidFill>
                </a:ln>
                <a:effectLst>
                  <a:glow rad="101600">
                    <a:schemeClr val="bg1">
                      <a:alpha val="60000"/>
                    </a:schemeClr>
                  </a:glow>
                </a:effectLst>
                <a:latin typeface="+mj-lt"/>
              </a:rPr>
              <a:t> </a:t>
            </a:r>
            <a:r>
              <a:rPr lang="en-US" sz="3200" dirty="0" err="1" smtClean="0">
                <a:ln>
                  <a:solidFill>
                    <a:schemeClr val="tx1"/>
                  </a:solidFill>
                </a:ln>
                <a:effectLst>
                  <a:glow rad="101600">
                    <a:schemeClr val="bg1">
                      <a:alpha val="60000"/>
                    </a:schemeClr>
                  </a:glow>
                </a:effectLst>
                <a:latin typeface="+mj-lt"/>
              </a:rPr>
              <a:t>solat,puasa</a:t>
            </a:r>
            <a:r>
              <a:rPr lang="en-US" sz="3200" dirty="0" smtClean="0">
                <a:ln>
                  <a:solidFill>
                    <a:schemeClr val="tx1"/>
                  </a:solidFill>
                </a:ln>
                <a:effectLst>
                  <a:glow rad="101600">
                    <a:schemeClr val="bg1">
                      <a:alpha val="60000"/>
                    </a:schemeClr>
                  </a:glow>
                </a:effectLst>
                <a:latin typeface="+mj-lt"/>
              </a:rPr>
              <a:t> </a:t>
            </a:r>
            <a:r>
              <a:rPr lang="en-US" sz="3200" dirty="0" err="1" smtClean="0">
                <a:ln>
                  <a:solidFill>
                    <a:schemeClr val="tx1"/>
                  </a:solidFill>
                </a:ln>
                <a:effectLst>
                  <a:glow rad="101600">
                    <a:schemeClr val="bg1">
                      <a:alpha val="60000"/>
                    </a:schemeClr>
                  </a:glow>
                </a:effectLst>
                <a:latin typeface="+mj-lt"/>
              </a:rPr>
              <a:t>dan</a:t>
            </a:r>
            <a:r>
              <a:rPr lang="en-US" sz="3200" dirty="0" smtClean="0">
                <a:ln>
                  <a:solidFill>
                    <a:schemeClr val="tx1"/>
                  </a:solidFill>
                </a:ln>
                <a:effectLst>
                  <a:glow rad="101600">
                    <a:schemeClr val="bg1">
                      <a:alpha val="60000"/>
                    </a:schemeClr>
                  </a:glow>
                </a:effectLst>
                <a:latin typeface="+mj-lt"/>
              </a:rPr>
              <a:t> </a:t>
            </a:r>
            <a:r>
              <a:rPr lang="en-US" sz="3200" dirty="0">
                <a:ln>
                  <a:solidFill>
                    <a:schemeClr val="tx1"/>
                  </a:solidFill>
                </a:ln>
                <a:effectLst>
                  <a:glow rad="101600">
                    <a:schemeClr val="bg1">
                      <a:alpha val="60000"/>
                    </a:schemeClr>
                  </a:glow>
                </a:effectLst>
                <a:latin typeface="+mj-lt"/>
              </a:rPr>
              <a:t> </a:t>
            </a:r>
            <a:r>
              <a:rPr lang="en-US" sz="3200" dirty="0" smtClean="0">
                <a:ln>
                  <a:solidFill>
                    <a:schemeClr val="tx1"/>
                  </a:solidFill>
                </a:ln>
                <a:effectLst>
                  <a:glow rad="101600">
                    <a:schemeClr val="bg1">
                      <a:alpha val="60000"/>
                    </a:schemeClr>
                  </a:glow>
                </a:effectLst>
                <a:latin typeface="+mj-lt"/>
              </a:rPr>
              <a:t>lain-lain </a:t>
            </a:r>
            <a:r>
              <a:rPr lang="en-US" sz="3200" dirty="0" err="1" smtClean="0">
                <a:ln>
                  <a:solidFill>
                    <a:schemeClr val="tx1"/>
                  </a:solidFill>
                </a:ln>
                <a:effectLst>
                  <a:glow rad="101600">
                    <a:schemeClr val="bg1">
                      <a:alpha val="60000"/>
                    </a:schemeClr>
                  </a:glow>
                </a:effectLst>
                <a:latin typeface="+mj-lt"/>
              </a:rPr>
              <a:t>ibadah</a:t>
            </a:r>
            <a:r>
              <a:rPr lang="en-US" sz="3200" dirty="0" smtClean="0">
                <a:ln>
                  <a:solidFill>
                    <a:schemeClr val="tx1"/>
                  </a:solidFill>
                </a:ln>
                <a:effectLst>
                  <a:glow rad="101600">
                    <a:schemeClr val="bg1">
                      <a:alpha val="60000"/>
                    </a:schemeClr>
                  </a:glow>
                </a:effectLst>
                <a:latin typeface="+mj-lt"/>
              </a:rPr>
              <a:t> </a:t>
            </a:r>
            <a:r>
              <a:rPr lang="en-US" sz="3200" dirty="0" err="1" smtClean="0">
                <a:ln>
                  <a:solidFill>
                    <a:schemeClr val="tx1"/>
                  </a:solidFill>
                </a:ln>
                <a:effectLst>
                  <a:glow rad="101600">
                    <a:schemeClr val="bg1">
                      <a:alpha val="60000"/>
                    </a:schemeClr>
                  </a:glow>
                </a:effectLst>
                <a:latin typeface="+mj-lt"/>
              </a:rPr>
              <a:t>sahaja</a:t>
            </a:r>
            <a:r>
              <a:rPr lang="en-US" sz="3200" dirty="0" smtClean="0">
                <a:ln>
                  <a:solidFill>
                    <a:schemeClr val="tx1"/>
                  </a:solidFill>
                </a:ln>
                <a:effectLst>
                  <a:glow rad="101600">
                    <a:schemeClr val="bg1">
                      <a:alpha val="60000"/>
                    </a:schemeClr>
                  </a:glow>
                </a:effectLst>
                <a:latin typeface="+mj-lt"/>
              </a:rPr>
              <a:t>.”</a:t>
            </a:r>
            <a:endParaRPr lang="en-US" sz="3200" dirty="0">
              <a:ln>
                <a:solidFill>
                  <a:schemeClr val="tx1"/>
                </a:solidFill>
              </a:ln>
              <a:effectLst>
                <a:glow rad="101600">
                  <a:schemeClr val="bg1">
                    <a:alpha val="60000"/>
                  </a:schemeClr>
                </a:glow>
              </a:effectLst>
              <a:latin typeface="+mj-lt"/>
            </a:endParaRPr>
          </a:p>
        </p:txBody>
      </p:sp>
      <p:sp>
        <p:nvSpPr>
          <p:cNvPr id="8" name="Rounded Rectangle 7"/>
          <p:cNvSpPr/>
          <p:nvPr/>
        </p:nvSpPr>
        <p:spPr>
          <a:xfrm>
            <a:off x="285720" y="3429000"/>
            <a:ext cx="3357586" cy="2214578"/>
          </a:xfrm>
          <a:prstGeom prst="round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Taqwa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adalah</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meliputi</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segala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sesuatu</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a:t>
            </a:r>
            <a:endParaRPr lang="en-US" sz="3200" b="1" dirty="0">
              <a:solidFill>
                <a:schemeClr val="tx1"/>
              </a:solidFill>
              <a:effectLst>
                <a:glow rad="101600">
                  <a:schemeClr val="bg1">
                    <a:alpha val="60000"/>
                  </a:schemeClr>
                </a:glow>
                <a:outerShdw blurRad="38100" dist="38100" dir="2700000" algn="tl">
                  <a:srgbClr val="000000">
                    <a:alpha val="43137"/>
                  </a:srgbClr>
                </a:outerShdw>
              </a:effectLst>
            </a:endParaRPr>
          </a:p>
        </p:txBody>
      </p:sp>
      <p:sp>
        <p:nvSpPr>
          <p:cNvPr id="9" name="Rounded Rectangle 8"/>
          <p:cNvSpPr/>
          <p:nvPr/>
        </p:nvSpPr>
        <p:spPr>
          <a:xfrm>
            <a:off x="4071934" y="3143248"/>
            <a:ext cx="4572032" cy="2928958"/>
          </a:xfrm>
          <a:prstGeom prst="roundRect">
            <a:avLst/>
          </a:prstGeom>
          <a:gradFill>
            <a:gsLst>
              <a:gs pos="12000">
                <a:srgbClr val="FFF200"/>
              </a:gs>
              <a:gs pos="45000">
                <a:srgbClr val="FF7A00"/>
              </a:gs>
              <a:gs pos="70000">
                <a:srgbClr val="FF0300"/>
              </a:gs>
              <a:gs pos="100000">
                <a:srgbClr val="4D0808"/>
              </a:gs>
            </a:gsLst>
            <a:lin ang="5400000" scaled="0"/>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Taqwa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pada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Allah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terhadap</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kawan,tanah</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air,tubuh</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badanmu</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dll</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a:t>
            </a:r>
            <a:endParaRPr lang="en-US" sz="3200" b="1" dirty="0">
              <a:solidFill>
                <a:schemeClr val="tx1"/>
              </a:solidFill>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500034" y="343895"/>
            <a:ext cx="8143932" cy="769441"/>
          </a:xfrm>
          <a:prstGeom prst="rect">
            <a:avLst/>
          </a:prstGeom>
        </p:spPr>
        <p:txBody>
          <a:bodyPr wrap="square">
            <a:spAutoFit/>
          </a:bodyPr>
          <a:lstStyle/>
          <a:p>
            <a:pPr algn="ctr" fontAlgn="auto">
              <a:spcBef>
                <a:spcPts val="0"/>
              </a:spcBef>
              <a:spcAft>
                <a:spcPts val="0"/>
              </a:spcAft>
              <a:defRPr/>
            </a:pPr>
            <a:r>
              <a:rPr lang="en-US" sz="44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Berdoalah</a:t>
            </a:r>
            <a:r>
              <a:rPr lang="en-US" sz="4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4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642910" y="1928802"/>
            <a:ext cx="7786742" cy="3929090"/>
          </a:xfrm>
          <a:prstGeom prst="roundRect">
            <a:avLst/>
          </a:prstGeom>
          <a:gradFill>
            <a:gsLst>
              <a:gs pos="12000">
                <a:srgbClr val="FFF200"/>
              </a:gs>
              <a:gs pos="45000">
                <a:srgbClr val="FF7A00"/>
              </a:gs>
              <a:gs pos="70000">
                <a:srgbClr val="FF0300"/>
              </a:gs>
              <a:gs pos="100000">
                <a:srgbClr val="4D0808"/>
              </a:gs>
            </a:gsLst>
            <a:lin ang="5400000" scaled="0"/>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s-MY" sz="3200" b="1" dirty="0" smtClean="0">
                <a:ln>
                  <a:solidFill>
                    <a:schemeClr val="tx1">
                      <a:lumMod val="85000"/>
                    </a:schemeClr>
                  </a:solidFill>
                </a:ln>
                <a:effectLst>
                  <a:glow rad="101600">
                    <a:schemeClr val="bg1">
                      <a:alpha val="60000"/>
                    </a:schemeClr>
                  </a:glow>
                </a:effectLst>
              </a:rPr>
              <a:t>Bersempena  Kedatangan Hari Keputeraan Kebawah Duli Yang Maha Mulia Sultan Terengganu Dan Dalam Suasana Tanah Air Kita Yang Aman Damai Di Bawah Pemerintahan Tuanku Al Sultan</a:t>
            </a:r>
            <a:endParaRPr lang="en-US" sz="3200" b="1" dirty="0">
              <a:ln>
                <a:solidFill>
                  <a:schemeClr val="tx1">
                    <a:lumMod val="85000"/>
                  </a:schemeClr>
                </a:solidFill>
              </a:ln>
              <a:solidFill>
                <a:schemeClr val="tx1"/>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500034" y="142852"/>
            <a:ext cx="8143932"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Kata</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 Imam Ahmad Bin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Hanbal</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428596" y="1571612"/>
            <a:ext cx="8215370" cy="2214578"/>
          </a:xfrm>
          <a:prstGeom prst="roundRect">
            <a:avLst/>
          </a:prstGeom>
          <a:gradFill>
            <a:gsLst>
              <a:gs pos="12000">
                <a:srgbClr val="FFF200"/>
              </a:gs>
              <a:gs pos="45000">
                <a:srgbClr val="FF7A00"/>
              </a:gs>
              <a:gs pos="70000">
                <a:srgbClr val="FF0300"/>
              </a:gs>
              <a:gs pos="100000">
                <a:srgbClr val="4D0808"/>
              </a:gs>
            </a:gsLst>
            <a:lin ang="5400000" scaled="0"/>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Jika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Aku</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Mempunya</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i</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Satu</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Doa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Yang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Mustajab,nescaya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Daku</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Guanakannya</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Untuk</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Kebaikan</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Dan </a:t>
            </a:r>
            <a:r>
              <a:rPr lang="en-US" sz="3200" b="1" dirty="0" err="1" smtClean="0">
                <a:solidFill>
                  <a:schemeClr val="tx1"/>
                </a:solidFill>
                <a:effectLst>
                  <a:glow rad="101600">
                    <a:schemeClr val="bg1">
                      <a:alpha val="60000"/>
                    </a:schemeClr>
                  </a:glow>
                  <a:outerShdw blurRad="38100" dist="38100" dir="2700000" algn="tl">
                    <a:srgbClr val="000000">
                      <a:alpha val="43137"/>
                    </a:srgbClr>
                  </a:outerShdw>
                </a:effectLst>
              </a:rPr>
              <a:t>Kemaslahatan</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 Sultan</a:t>
            </a: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a:t>
            </a:r>
            <a:endParaRPr lang="en-US" sz="3200" b="1" dirty="0">
              <a:solidFill>
                <a:schemeClr val="tx1"/>
              </a:solidFill>
              <a:effectLst>
                <a:glow rad="101600">
                  <a:schemeClr val="bg1">
                    <a:alpha val="60000"/>
                  </a:schemeClr>
                </a:glow>
                <a:outerShdw blurRad="38100" dist="38100" dir="2700000" algn="tl">
                  <a:srgbClr val="000000">
                    <a:alpha val="43137"/>
                  </a:srgbClr>
                </a:outerShdw>
              </a:effectLst>
            </a:endParaRPr>
          </a:p>
        </p:txBody>
      </p:sp>
      <p:sp>
        <p:nvSpPr>
          <p:cNvPr id="6" name="Rectangle 5"/>
          <p:cNvSpPr/>
          <p:nvPr/>
        </p:nvSpPr>
        <p:spPr>
          <a:xfrm>
            <a:off x="785786" y="4071942"/>
            <a:ext cx="7500990" cy="192882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Mesej</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yang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jelas</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bahawa</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rakyat</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mendapat</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kemakmuran</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hidup</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atas</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kebaikan</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yang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ada</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t>
            </a:r>
            <a:r>
              <a:rPr lang="en-US" sz="3200" b="1" dirty="0" err="1" smtClean="0">
                <a:ln>
                  <a:solidFill>
                    <a:schemeClr val="tx1"/>
                  </a:solidFill>
                </a:ln>
                <a:effectLst>
                  <a:glow rad="101600">
                    <a:schemeClr val="bg1">
                      <a:alpha val="60000"/>
                    </a:schemeClr>
                  </a:glow>
                  <a:outerShdw blurRad="38100" dist="38100" dir="2700000" algn="tl">
                    <a:srgbClr val="000000">
                      <a:alpha val="43137"/>
                    </a:srgbClr>
                  </a:outerShdw>
                </a:effectLst>
              </a:rPr>
              <a:t>pada</a:t>
            </a:r>
            <a:r>
              <a:rPr lang="en-US" sz="3200" b="1" dirty="0" smtClean="0">
                <a:ln>
                  <a:solidFill>
                    <a:schemeClr val="tx1"/>
                  </a:solidFill>
                </a:ln>
                <a:effectLst>
                  <a:glow rad="101600">
                    <a:schemeClr val="bg1">
                      <a:alpha val="60000"/>
                    </a:schemeClr>
                  </a:glow>
                  <a:outerShdw blurRad="38100" dist="38100" dir="2700000" algn="tl">
                    <a:srgbClr val="000000">
                      <a:alpha val="43137"/>
                    </a:srgbClr>
                  </a:outerShdw>
                </a:effectLst>
              </a:rPr>
              <a:t> As Sultan</a:t>
            </a:r>
            <a:endParaRPr lang="en-US" sz="3200" b="1" dirty="0">
              <a:ln>
                <a:solidFill>
                  <a:schemeClr val="tx1"/>
                </a:solidFill>
              </a:ln>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500034" y="142852"/>
            <a:ext cx="8143932"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Kata</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Saidina</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Ali R.A:</a:t>
            </a:r>
            <a:endParaRPr lang="en-US" sz="3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714348" y="1714488"/>
            <a:ext cx="7786742" cy="1446550"/>
          </a:xfrm>
          <a:prstGeom prst="rect">
            <a:avLst/>
          </a:prstGeom>
        </p:spPr>
        <p:txBody>
          <a:bodyPr wrap="square">
            <a:spAutoFit/>
          </a:bodyPr>
          <a:lstStyle/>
          <a:p>
            <a:pPr algn="ctr"/>
            <a:r>
              <a:rPr lang="ar-SA" sz="4400" b="1" dirty="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rPr>
              <a:t>الدِّيْنُ أُسٌّ،وَالسُّلْطَانُ حَارِسٌ ، وَمَا لاَ أُسَّ لَهُ فَمَهْدُوْمٌ،وَمَا لاَ حَارِسَ لَهُ فَضَآئِعٌ.</a:t>
            </a:r>
            <a:endParaRPr lang="ms-MY" sz="4400" b="1" dirty="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endParaRPr>
          </a:p>
        </p:txBody>
      </p:sp>
      <p:sp>
        <p:nvSpPr>
          <p:cNvPr id="6" name="Rectangle 5"/>
          <p:cNvSpPr/>
          <p:nvPr/>
        </p:nvSpPr>
        <p:spPr>
          <a:xfrm>
            <a:off x="642910" y="3657431"/>
            <a:ext cx="7429552" cy="2062103"/>
          </a:xfrm>
          <a:prstGeom prst="rect">
            <a:avLst/>
          </a:prstGeom>
        </p:spPr>
        <p:txBody>
          <a:bodyPr wrap="square">
            <a:spAutoFit/>
          </a:bodyPr>
          <a:lstStyle/>
          <a:p>
            <a:pPr algn="ctr"/>
            <a:r>
              <a:rPr lang="en-US" sz="3200" b="1" dirty="0">
                <a:effectLst>
                  <a:glow rad="101600">
                    <a:schemeClr val="bg1">
                      <a:alpha val="60000"/>
                    </a:schemeClr>
                  </a:glow>
                </a:effectLst>
              </a:rPr>
              <a:t>" Agama </a:t>
            </a:r>
            <a:r>
              <a:rPr lang="en-US" sz="3200" b="1" dirty="0" err="1">
                <a:effectLst>
                  <a:glow rad="101600">
                    <a:schemeClr val="bg1">
                      <a:alpha val="60000"/>
                    </a:schemeClr>
                  </a:glow>
                </a:effectLst>
              </a:rPr>
              <a:t>adalah</a:t>
            </a:r>
            <a:r>
              <a:rPr lang="en-US" sz="3200" b="1" dirty="0">
                <a:effectLst>
                  <a:glow rad="101600">
                    <a:schemeClr val="bg1">
                      <a:alpha val="60000"/>
                    </a:schemeClr>
                  </a:glow>
                </a:effectLst>
              </a:rPr>
              <a:t> </a:t>
            </a:r>
            <a:r>
              <a:rPr lang="en-US" sz="3200" b="1" dirty="0" err="1">
                <a:effectLst>
                  <a:glow rad="101600">
                    <a:schemeClr val="bg1">
                      <a:alpha val="60000"/>
                    </a:schemeClr>
                  </a:glow>
                </a:effectLst>
              </a:rPr>
              <a:t>asas</a:t>
            </a:r>
            <a:r>
              <a:rPr lang="en-US" sz="3200" b="1" dirty="0">
                <a:effectLst>
                  <a:glow rad="101600">
                    <a:schemeClr val="bg1">
                      <a:alpha val="60000"/>
                    </a:schemeClr>
                  </a:glow>
                </a:effectLst>
              </a:rPr>
              <a:t> </a:t>
            </a:r>
            <a:r>
              <a:rPr lang="en-US" sz="3200" b="1" dirty="0" err="1">
                <a:effectLst>
                  <a:glow rad="101600">
                    <a:schemeClr val="bg1">
                      <a:alpha val="60000"/>
                    </a:schemeClr>
                  </a:glow>
                </a:effectLst>
              </a:rPr>
              <a:t>kehidupan</a:t>
            </a:r>
            <a:r>
              <a:rPr lang="en-US" sz="3200" b="1" dirty="0">
                <a:effectLst>
                  <a:glow rad="101600">
                    <a:schemeClr val="bg1">
                      <a:alpha val="60000"/>
                    </a:schemeClr>
                  </a:glow>
                </a:effectLst>
              </a:rPr>
              <a:t> </a:t>
            </a:r>
            <a:r>
              <a:rPr lang="en-US" sz="3200" b="1" dirty="0" err="1">
                <a:effectLst>
                  <a:glow rad="101600">
                    <a:schemeClr val="bg1">
                      <a:alpha val="60000"/>
                    </a:schemeClr>
                  </a:glow>
                </a:effectLst>
              </a:rPr>
              <a:t>dan</a:t>
            </a:r>
            <a:r>
              <a:rPr lang="en-US" sz="3200" b="1" dirty="0">
                <a:effectLst>
                  <a:glow rad="101600">
                    <a:schemeClr val="bg1">
                      <a:alpha val="60000"/>
                    </a:schemeClr>
                  </a:glow>
                </a:effectLst>
              </a:rPr>
              <a:t> sultan </a:t>
            </a:r>
            <a:r>
              <a:rPr lang="en-US" sz="3200" b="1" dirty="0" err="1">
                <a:effectLst>
                  <a:glow rad="101600">
                    <a:schemeClr val="bg1">
                      <a:alpha val="60000"/>
                    </a:schemeClr>
                  </a:glow>
                </a:effectLst>
              </a:rPr>
              <a:t>merupakan</a:t>
            </a:r>
            <a:r>
              <a:rPr lang="en-US" sz="3200" b="1" dirty="0">
                <a:effectLst>
                  <a:glow rad="101600">
                    <a:schemeClr val="bg1">
                      <a:alpha val="60000"/>
                    </a:schemeClr>
                  </a:glow>
                </a:effectLst>
              </a:rPr>
              <a:t> </a:t>
            </a:r>
            <a:r>
              <a:rPr lang="en-US" sz="3200" b="1" dirty="0" err="1">
                <a:effectLst>
                  <a:glow rad="101600">
                    <a:schemeClr val="bg1">
                      <a:alpha val="60000"/>
                    </a:schemeClr>
                  </a:glow>
                </a:effectLst>
              </a:rPr>
              <a:t>pengawal,apa</a:t>
            </a:r>
            <a:r>
              <a:rPr lang="en-US" sz="3200" b="1" dirty="0">
                <a:effectLst>
                  <a:glow rad="101600">
                    <a:schemeClr val="bg1">
                      <a:alpha val="60000"/>
                    </a:schemeClr>
                  </a:glow>
                </a:effectLst>
              </a:rPr>
              <a:t> yang </a:t>
            </a:r>
            <a:r>
              <a:rPr lang="en-US" sz="3200" b="1" dirty="0" err="1">
                <a:effectLst>
                  <a:glow rad="101600">
                    <a:schemeClr val="bg1">
                      <a:alpha val="60000"/>
                    </a:schemeClr>
                  </a:glow>
                </a:effectLst>
              </a:rPr>
              <a:t>tiada</a:t>
            </a:r>
            <a:r>
              <a:rPr lang="en-US" sz="3200" b="1" dirty="0">
                <a:effectLst>
                  <a:glow rad="101600">
                    <a:schemeClr val="bg1">
                      <a:alpha val="60000"/>
                    </a:schemeClr>
                  </a:glow>
                </a:effectLst>
              </a:rPr>
              <a:t> </a:t>
            </a:r>
            <a:r>
              <a:rPr lang="en-US" sz="3200" b="1" dirty="0" err="1">
                <a:effectLst>
                  <a:glow rad="101600">
                    <a:schemeClr val="bg1">
                      <a:alpha val="60000"/>
                    </a:schemeClr>
                  </a:glow>
                </a:effectLst>
              </a:rPr>
              <a:t>asas</a:t>
            </a:r>
            <a:r>
              <a:rPr lang="en-US" sz="3200" b="1" dirty="0">
                <a:effectLst>
                  <a:glow rad="101600">
                    <a:schemeClr val="bg1">
                      <a:alpha val="60000"/>
                    </a:schemeClr>
                  </a:glow>
                </a:effectLst>
              </a:rPr>
              <a:t> </a:t>
            </a:r>
            <a:r>
              <a:rPr lang="en-US" sz="3200" b="1" dirty="0" err="1">
                <a:effectLst>
                  <a:glow rad="101600">
                    <a:schemeClr val="bg1">
                      <a:alpha val="60000"/>
                    </a:schemeClr>
                  </a:glow>
                </a:effectLst>
              </a:rPr>
              <a:t>akan</a:t>
            </a:r>
            <a:r>
              <a:rPr lang="en-US" sz="3200" b="1" dirty="0">
                <a:effectLst>
                  <a:glow rad="101600">
                    <a:schemeClr val="bg1">
                      <a:alpha val="60000"/>
                    </a:schemeClr>
                  </a:glow>
                </a:effectLst>
              </a:rPr>
              <a:t> </a:t>
            </a:r>
            <a:r>
              <a:rPr lang="en-US" sz="3200" b="1" dirty="0" err="1">
                <a:effectLst>
                  <a:glow rad="101600">
                    <a:schemeClr val="bg1">
                      <a:alpha val="60000"/>
                    </a:schemeClr>
                  </a:glow>
                </a:effectLst>
              </a:rPr>
              <a:t>runtuh</a:t>
            </a:r>
            <a:r>
              <a:rPr lang="en-US" sz="3200" b="1" dirty="0">
                <a:effectLst>
                  <a:glow rad="101600">
                    <a:schemeClr val="bg1">
                      <a:alpha val="60000"/>
                    </a:schemeClr>
                  </a:glow>
                </a:effectLst>
              </a:rPr>
              <a:t> </a:t>
            </a:r>
            <a:r>
              <a:rPr lang="en-US" sz="3200" b="1" dirty="0" err="1">
                <a:effectLst>
                  <a:glow rad="101600">
                    <a:schemeClr val="bg1">
                      <a:alpha val="60000"/>
                    </a:schemeClr>
                  </a:glow>
                </a:effectLst>
              </a:rPr>
              <a:t>dan</a:t>
            </a:r>
            <a:r>
              <a:rPr lang="en-US" sz="3200" b="1" dirty="0">
                <a:effectLst>
                  <a:glow rad="101600">
                    <a:schemeClr val="bg1">
                      <a:alpha val="60000"/>
                    </a:schemeClr>
                  </a:glow>
                </a:effectLst>
              </a:rPr>
              <a:t> </a:t>
            </a:r>
            <a:r>
              <a:rPr lang="en-US" sz="3200" b="1" dirty="0" err="1">
                <a:effectLst>
                  <a:glow rad="101600">
                    <a:schemeClr val="bg1">
                      <a:alpha val="60000"/>
                    </a:schemeClr>
                  </a:glow>
                </a:effectLst>
              </a:rPr>
              <a:t>apa</a:t>
            </a:r>
            <a:r>
              <a:rPr lang="en-US" sz="3200" b="1" dirty="0">
                <a:effectLst>
                  <a:glow rad="101600">
                    <a:schemeClr val="bg1">
                      <a:alpha val="60000"/>
                    </a:schemeClr>
                  </a:glow>
                </a:effectLst>
              </a:rPr>
              <a:t> yang </a:t>
            </a:r>
            <a:r>
              <a:rPr lang="en-US" sz="3200" b="1" dirty="0" err="1">
                <a:effectLst>
                  <a:glow rad="101600">
                    <a:schemeClr val="bg1">
                      <a:alpha val="60000"/>
                    </a:schemeClr>
                  </a:glow>
                </a:effectLst>
              </a:rPr>
              <a:t>tiada</a:t>
            </a:r>
            <a:r>
              <a:rPr lang="en-US" sz="3200" b="1" dirty="0">
                <a:effectLst>
                  <a:glow rad="101600">
                    <a:schemeClr val="bg1">
                      <a:alpha val="60000"/>
                    </a:schemeClr>
                  </a:glow>
                </a:effectLst>
              </a:rPr>
              <a:t> </a:t>
            </a:r>
            <a:r>
              <a:rPr lang="en-US" sz="3200" b="1" dirty="0" err="1">
                <a:effectLst>
                  <a:glow rad="101600">
                    <a:schemeClr val="bg1">
                      <a:alpha val="60000"/>
                    </a:schemeClr>
                  </a:glow>
                </a:effectLst>
              </a:rPr>
              <a:t>pengawal</a:t>
            </a:r>
            <a:r>
              <a:rPr lang="en-US" sz="3200" b="1" dirty="0">
                <a:effectLst>
                  <a:glow rad="101600">
                    <a:schemeClr val="bg1">
                      <a:alpha val="60000"/>
                    </a:schemeClr>
                  </a:glow>
                </a:effectLst>
              </a:rPr>
              <a:t> </a:t>
            </a:r>
            <a:r>
              <a:rPr lang="en-US" sz="3200" b="1" dirty="0" err="1">
                <a:effectLst>
                  <a:glow rad="101600">
                    <a:schemeClr val="bg1">
                      <a:alpha val="60000"/>
                    </a:schemeClr>
                  </a:glow>
                </a:effectLst>
              </a:rPr>
              <a:t>akan</a:t>
            </a:r>
            <a:r>
              <a:rPr lang="en-US" sz="3200" b="1" dirty="0">
                <a:effectLst>
                  <a:glow rad="101600">
                    <a:schemeClr val="bg1">
                      <a:alpha val="60000"/>
                    </a:schemeClr>
                  </a:glow>
                </a:effectLst>
              </a:rPr>
              <a:t> </a:t>
            </a:r>
            <a:r>
              <a:rPr lang="en-US" sz="3200" b="1" dirty="0" err="1">
                <a:effectLst>
                  <a:glow rad="101600">
                    <a:schemeClr val="bg1">
                      <a:alpha val="60000"/>
                    </a:schemeClr>
                  </a:glow>
                </a:effectLst>
              </a:rPr>
              <a:t>terbiar</a:t>
            </a:r>
            <a:r>
              <a:rPr lang="en-US" sz="3200" b="1" dirty="0">
                <a:effectLst>
                  <a:glow rad="101600">
                    <a:schemeClr val="bg1">
                      <a:alpha val="60000"/>
                    </a:schemeClr>
                  </a:glow>
                </a:effectLst>
              </a:rPr>
              <a:t> "</a:t>
            </a:r>
            <a:endParaRPr lang="ms-MY" sz="3200" b="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Title 1"/>
          <p:cNvSpPr>
            <a:spLocks noGrp="1"/>
          </p:cNvSpPr>
          <p:nvPr>
            <p:ph type="title"/>
          </p:nvPr>
        </p:nvSpPr>
        <p:spPr>
          <a:xfrm>
            <a:off x="609600" y="71414"/>
            <a:ext cx="8229600" cy="1143000"/>
          </a:xfrm>
        </p:spPr>
        <p:txBody>
          <a:bodyPr rtlCol="0">
            <a:normAutofit/>
          </a:bodyPr>
          <a:lstStyle/>
          <a:p>
            <a:pPr algn="ctr" eaLnBrk="1" fontAlgn="auto" hangingPunct="1">
              <a:spcAft>
                <a:spcPts val="0"/>
              </a:spcAft>
              <a:defRPr/>
            </a:pPr>
            <a:r>
              <a:rPr lang="en-US" sz="3200" b="1" dirty="0" err="1"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Firman</a:t>
            </a:r>
            <a:r>
              <a:rPr lang="en-US" sz="3200" b="1" dirty="0"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 Allah </a:t>
            </a:r>
            <a:r>
              <a:rPr lang="en-US" sz="3200" b="1" dirty="0" err="1"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Taala</a:t>
            </a:r>
            <a:r>
              <a:rPr lang="en-US" sz="3200" b="1" dirty="0"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 </a:t>
            </a:r>
            <a:r>
              <a:rPr lang="en-US" sz="3200" b="1" dirty="0" err="1"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Dalam</a:t>
            </a:r>
            <a:r>
              <a:rPr lang="en-US" sz="3200" b="1" dirty="0"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 </a:t>
            </a:r>
            <a:br>
              <a:rPr lang="en-US" sz="3200" b="1" dirty="0"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br>
            <a:r>
              <a:rPr lang="en-US" sz="3200" b="1" dirty="0" err="1"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Surah</a:t>
            </a:r>
            <a:r>
              <a:rPr lang="en-US" sz="3200" b="1" dirty="0"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 Al </a:t>
            </a:r>
            <a:r>
              <a:rPr lang="en-US" sz="3200" b="1" dirty="0" err="1"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Ahzab</a:t>
            </a:r>
            <a:r>
              <a:rPr lang="en-US" sz="3200" b="1" dirty="0"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 </a:t>
            </a:r>
            <a:r>
              <a:rPr lang="en-US" sz="3200" b="1" dirty="0" err="1"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Ayat</a:t>
            </a:r>
            <a:r>
              <a:rPr lang="en-US" sz="3200" b="1" dirty="0" smtClean="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rPr>
              <a:t> 56 :-</a:t>
            </a:r>
            <a:endParaRPr lang="en-US" sz="3200" b="1" dirty="0">
              <a:ln>
                <a:solidFill>
                  <a:srgbClr val="002060"/>
                </a:solidFill>
              </a:ln>
              <a:solidFill>
                <a:srgbClr val="002060"/>
              </a:solidFill>
              <a:effectLst>
                <a:glow rad="63500">
                  <a:schemeClr val="tx1">
                    <a:alpha val="40000"/>
                  </a:schemeClr>
                </a:glow>
                <a:outerShdw blurRad="38100" dist="38100" dir="2700000" algn="tl">
                  <a:srgbClr val="000000">
                    <a:alpha val="43137"/>
                  </a:srgbClr>
                </a:outerShdw>
              </a:effectLst>
              <a:cs typeface="Arial" pitchFamily="34" charset="0"/>
            </a:endParaRPr>
          </a:p>
        </p:txBody>
      </p:sp>
      <p:sp>
        <p:nvSpPr>
          <p:cNvPr id="5" name="Rectangle 4"/>
          <p:cNvSpPr/>
          <p:nvPr/>
        </p:nvSpPr>
        <p:spPr>
          <a:xfrm>
            <a:off x="714348" y="1924000"/>
            <a:ext cx="8048652" cy="2862322"/>
          </a:xfrm>
          <a:prstGeom prst="rect">
            <a:avLst/>
          </a:prstGeom>
        </p:spPr>
        <p:txBody>
          <a:bodyPr wrap="square">
            <a:spAutoFit/>
          </a:bodyPr>
          <a:lstStyle/>
          <a:p>
            <a:pPr algn="ctr" rtl="1"/>
            <a:r>
              <a:rPr lang="ar-SA" sz="6000" b="1" dirty="0">
                <a:ln>
                  <a:solidFill>
                    <a:srgbClr val="FFFF00"/>
                  </a:solidFill>
                </a:ln>
                <a:solidFill>
                  <a:srgbClr val="FFFF00"/>
                </a:solidFill>
                <a:effectLst>
                  <a:glow rad="101600">
                    <a:schemeClr val="bg1">
                      <a:alpha val="60000"/>
                    </a:schemeClr>
                  </a:glow>
                  <a:outerShdw blurRad="38100" dist="38100" dir="2700000" algn="tl">
                    <a:srgbClr val="C0C0C0"/>
                  </a:outerShdw>
                </a:effectLst>
                <a:latin typeface="Traditional Arabic" pitchFamily="2" charset="-78"/>
                <a:cs typeface="Traditional Arabic" pitchFamily="2" charset="-78"/>
              </a:rPr>
              <a:t>إِنَّ اللهَ وَمَلآئِكَتَهُ يُصَلُّونَ عَلَى النَّبِيِّ </a:t>
            </a:r>
            <a:endParaRPr lang="en-US" sz="6000" b="1" dirty="0">
              <a:ln>
                <a:solidFill>
                  <a:srgbClr val="FFFF00"/>
                </a:solidFill>
              </a:ln>
              <a:solidFill>
                <a:srgbClr val="FFFF00"/>
              </a:solidFill>
              <a:effectLst>
                <a:glow rad="101600">
                  <a:schemeClr val="bg1">
                    <a:alpha val="60000"/>
                  </a:schemeClr>
                </a:glow>
                <a:outerShdw blurRad="38100" dist="38100" dir="2700000" algn="tl">
                  <a:srgbClr val="C0C0C0"/>
                </a:outerShdw>
              </a:effectLst>
              <a:latin typeface="Traditional Arabic" pitchFamily="2" charset="-78"/>
              <a:cs typeface="Traditional Arabic" pitchFamily="2" charset="-78"/>
            </a:endParaRPr>
          </a:p>
          <a:p>
            <a:pPr algn="ctr" rtl="1"/>
            <a:r>
              <a:rPr lang="ar-SA" sz="6000" b="1" dirty="0">
                <a:ln>
                  <a:solidFill>
                    <a:srgbClr val="FFFF00"/>
                  </a:solidFill>
                </a:ln>
                <a:solidFill>
                  <a:srgbClr val="FFFF00"/>
                </a:solidFill>
                <a:effectLst>
                  <a:glow rad="101600">
                    <a:schemeClr val="bg1">
                      <a:alpha val="60000"/>
                    </a:schemeClr>
                  </a:glow>
                  <a:outerShdw blurRad="38100" dist="38100" dir="2700000" algn="tl">
                    <a:srgbClr val="C0C0C0"/>
                  </a:outerShdw>
                </a:effectLst>
                <a:latin typeface="Traditional Arabic" pitchFamily="2" charset="-78"/>
                <a:cs typeface="Traditional Arabic" pitchFamily="2" charset="-78"/>
              </a:rPr>
              <a:t>يَآ أَيُّهَا الَّذِينَ ءَامَنُوا صَلُّوا عَلَيْهِ وَسَلِّمُوا تَسْلِيمًا </a:t>
            </a:r>
            <a:endParaRPr lang="ms-MY" sz="6000" b="1" dirty="0">
              <a:ln>
                <a:solidFill>
                  <a:srgbClr val="FFFF00"/>
                </a:solidFill>
              </a:ln>
              <a:solidFill>
                <a:srgbClr val="FFFF00"/>
              </a:solidFill>
              <a:effectLst>
                <a:glow rad="101600">
                  <a:schemeClr val="bg1">
                    <a:alpha val="60000"/>
                  </a:schemeClr>
                </a:glow>
                <a:outerShdw blurRad="38100" dist="38100" dir="2700000" algn="tl">
                  <a:srgbClr val="C0C0C0"/>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4" name="Rectangle 3"/>
          <p:cNvSpPr/>
          <p:nvPr/>
        </p:nvSpPr>
        <p:spPr>
          <a:xfrm>
            <a:off x="476280" y="1359274"/>
            <a:ext cx="8382000" cy="1569660"/>
          </a:xfrm>
          <a:prstGeom prst="rect">
            <a:avLst/>
          </a:prstGeom>
        </p:spPr>
        <p:txBody>
          <a:bodyPr>
            <a:spAutoFit/>
          </a:bodyPr>
          <a:lstStyle/>
          <a:p>
            <a:pPr algn="ctr" rtl="1" fontAlgn="auto">
              <a:spcBef>
                <a:spcPts val="0"/>
              </a:spcBef>
              <a:spcAft>
                <a:spcPts val="0"/>
              </a:spcAft>
              <a:defRPr/>
            </a:pPr>
            <a:r>
              <a:rPr lang="ar-SA" sz="48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اللَّهُمَّ صَلِّ وَسَلِّمْ  عَلَى سَيِّدِنَا </a:t>
            </a:r>
            <a:r>
              <a:rPr lang="ar-SA" sz="48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مُحَمَّدٍ </a:t>
            </a:r>
            <a:r>
              <a:rPr lang="ar-SA" sz="4800" b="1"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وَعَلَى آلِهِ </a:t>
            </a:r>
            <a:r>
              <a:rPr lang="ar-SA" sz="4800" b="1" dirty="0" smtClean="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rPr>
              <a:t>وَأَصْحَابِهِ وَالتَّابِعِيْنَ لَهُمْ بِإِحْسَانٍ إِلَى يَوْمِ الدِّيْنِ</a:t>
            </a:r>
            <a:endParaRPr lang="en-US" sz="4800" dirty="0">
              <a:ln>
                <a:solidFill>
                  <a:srgbClr val="FFFF00"/>
                </a:solidFill>
              </a:ln>
              <a:solidFill>
                <a:srgbClr val="FFFF00"/>
              </a:solidFill>
              <a:effectLst>
                <a:glow rad="63500">
                  <a:schemeClr val="bg1">
                    <a:alpha val="4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 Box 2"/>
          <p:cNvSpPr txBox="1">
            <a:spLocks noChangeArrowheads="1"/>
          </p:cNvSpPr>
          <p:nvPr/>
        </p:nvSpPr>
        <p:spPr bwMode="auto">
          <a:xfrm>
            <a:off x="647728" y="3214686"/>
            <a:ext cx="7924800" cy="2556727"/>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Ya</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cucurilah</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rahmat</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sejahtera</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atas</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junjungan</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kami</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keluarga</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seluruh</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sahabatnya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serta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pengikutnya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sehingga</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hari</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dibagkitkan</a:t>
            </a:r>
            <a:r>
              <a:rPr lang="en-US"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r>
              <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6" name="Rectangle 5"/>
          <p:cNvSpPr/>
          <p:nvPr/>
        </p:nvSpPr>
        <p:spPr>
          <a:xfrm>
            <a:off x="0" y="0"/>
            <a:ext cx="9144000" cy="1142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 name="Rectangle 2"/>
          <p:cNvSpPr/>
          <p:nvPr/>
        </p:nvSpPr>
        <p:spPr>
          <a:xfrm>
            <a:off x="1857356" y="285728"/>
            <a:ext cx="5072098" cy="769441"/>
          </a:xfrm>
          <a:prstGeom prst="rect">
            <a:avLst/>
          </a:prstGeom>
        </p:spPr>
        <p:txBody>
          <a:bodyPr wrap="square">
            <a:spAutoFit/>
          </a:bodyPr>
          <a:lstStyle/>
          <a:p>
            <a:pPr algn="ctr" fontAlgn="auto">
              <a:spcBef>
                <a:spcPts val="0"/>
              </a:spcBef>
              <a:spcAft>
                <a:spcPts val="0"/>
              </a:spcAft>
              <a:defRPr/>
            </a:pPr>
            <a:r>
              <a:rPr lang="en-US" sz="4400" dirty="0" err="1">
                <a:ln>
                  <a:solidFill>
                    <a:schemeClr val="bg1"/>
                  </a:solidFill>
                </a:ln>
                <a:solidFill>
                  <a:srgbClr val="FF0000"/>
                </a:solidFill>
                <a:effectLst>
                  <a:outerShdw blurRad="38100" dist="38100" dir="2700000" algn="tl">
                    <a:srgbClr val="000000">
                      <a:alpha val="43137"/>
                    </a:srgbClr>
                  </a:outerShdw>
                </a:effectLst>
                <a:latin typeface="Arial Black" pitchFamily="34" charset="0"/>
                <a:cs typeface="+mn-cs"/>
              </a:rPr>
              <a:t>Selawat</a:t>
            </a:r>
            <a:endParaRPr lang="en-US" sz="4400" dirty="0">
              <a:ln>
                <a:solidFill>
                  <a:schemeClr val="bg1"/>
                </a:solidFill>
              </a:ln>
              <a:solidFill>
                <a:srgbClr val="FF0000"/>
              </a:solidFill>
              <a:effectLst>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p:nvPr/>
        </p:nvSpPr>
        <p:spPr>
          <a:xfrm>
            <a:off x="785786" y="1857364"/>
            <a:ext cx="7772400" cy="3539430"/>
          </a:xfrm>
          <a:prstGeom prst="rect">
            <a:avLst/>
          </a:prstGeom>
        </p:spPr>
        <p:txBody>
          <a:bodyPr>
            <a:spAutoFit/>
          </a:bodyPr>
          <a:lstStyle/>
          <a:p>
            <a:pPr algn="ctr">
              <a:defRPr/>
            </a:pP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Sesungguhnya</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Allah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Taala</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Dan Para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Malaikat</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Sentiasa</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Berselawat</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Ke</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Atas</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Nabi</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(Muhammad),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Wahai</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Orang-orang</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Beriman</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Berselawatlah</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Kamu</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Ke</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Atasnya</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Serta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Ucapkanlah</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Salam Sejahtera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Dengan</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Penghormatan</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Ke</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Atasnya</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Dengan</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r>
              <a:rPr lang="en-US" sz="3200" b="1" dirty="0" err="1">
                <a:ln>
                  <a:solidFill>
                    <a:schemeClr val="tx1"/>
                  </a:solidFill>
                </a:ln>
                <a:effectLst>
                  <a:glow rad="101600">
                    <a:schemeClr val="bg1">
                      <a:alpha val="60000"/>
                    </a:schemeClr>
                  </a:glow>
                  <a:outerShdw blurRad="38100" dist="38100" dir="2700000" algn="tl">
                    <a:srgbClr val="000000"/>
                  </a:outerShdw>
                </a:effectLst>
                <a:latin typeface="+mj-lt"/>
                <a:cs typeface="Arial" charset="0"/>
              </a:rPr>
              <a:t>Sepenuhnya</a:t>
            </a:r>
            <a:r>
              <a:rPr lang="en-US" sz="3200" b="1" dirty="0">
                <a:ln>
                  <a:solidFill>
                    <a:schemeClr val="tx1"/>
                  </a:solidFill>
                </a:ln>
                <a:effectLst>
                  <a:glow rad="101600">
                    <a:schemeClr val="bg1">
                      <a:alpha val="60000"/>
                    </a:schemeClr>
                  </a:glow>
                  <a:outerShdw blurRad="38100" dist="38100" dir="2700000" algn="tl">
                    <a:srgbClr val="000000"/>
                  </a:outerShdw>
                </a:effectLst>
                <a:latin typeface="+mj-lt"/>
                <a:cs typeface="Arial" charset="0"/>
              </a:rPr>
              <a:t>”. </a:t>
            </a:r>
          </a:p>
        </p:txBody>
      </p:sp>
      <p:sp>
        <p:nvSpPr>
          <p:cNvPr id="5" name="TextBox 4"/>
          <p:cNvSpPr txBox="1"/>
          <p:nvPr/>
        </p:nvSpPr>
        <p:spPr>
          <a:xfrm>
            <a:off x="304800" y="482025"/>
            <a:ext cx="8686800" cy="584775"/>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3200" b="1" dirty="0" err="1">
                <a:ln>
                  <a:solidFill>
                    <a:srgbClr val="FFFF00"/>
                  </a:solidFill>
                </a:ln>
                <a:solidFill>
                  <a:srgbClr val="FFFF00"/>
                </a:solidFill>
                <a:effectLst>
                  <a:glow rad="101600">
                    <a:schemeClr val="bg1">
                      <a:alpha val="60000"/>
                    </a:schemeClr>
                  </a:glow>
                  <a:outerShdw blurRad="38100" dist="38100" dir="2700000" algn="tl">
                    <a:srgbClr val="000000">
                      <a:alpha val="43137"/>
                    </a:srgbClr>
                  </a:outerShdw>
                </a:effectLst>
                <a:latin typeface="+mj-lt"/>
              </a:rPr>
              <a:t>Maksudnya</a:t>
            </a:r>
            <a:r>
              <a:rPr lang="en-US" sz="3200" b="1" dirty="0">
                <a:ln>
                  <a:solidFill>
                    <a:srgbClr val="FFFF00"/>
                  </a:solidFill>
                </a:ln>
                <a:solidFill>
                  <a:srgbClr val="FFFF00"/>
                </a:solidFill>
                <a:effectLst>
                  <a:glow rad="101600">
                    <a:schemeClr val="bg1">
                      <a:alpha val="60000"/>
                    </a:schemeClr>
                  </a:glow>
                  <a:outerShdw blurRad="38100" dist="38100" dir="2700000" algn="tl">
                    <a:srgbClr val="000000">
                      <a:alpha val="43137"/>
                    </a:srgbClr>
                  </a:outerShdw>
                </a:effectLst>
                <a:latin typeface="+mj-lt"/>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lawa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1071538" y="1508123"/>
            <a:ext cx="8143900" cy="4278331"/>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8" name="Rectangle 7"/>
          <p:cNvSpPr/>
          <p:nvPr/>
        </p:nvSpPr>
        <p:spPr>
          <a:xfrm>
            <a:off x="2857488" y="142876"/>
            <a:ext cx="3214678" cy="7857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rPr>
              <a:t>Selawat</a:t>
            </a:r>
            <a:endParaRPr lang="ms-MY" sz="2800" b="1" dirty="0">
              <a:ln>
                <a:solidFill>
                  <a:schemeClr val="tx1"/>
                </a:solidFill>
              </a:ln>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14488"/>
            <a:ext cx="8472518" cy="2308324"/>
          </a:xfrm>
          <a:prstGeom prst="rect">
            <a:avLst/>
          </a:prstGeom>
        </p:spPr>
        <p:txBody>
          <a:bodyPr>
            <a:spAutoFit/>
          </a:bodyPr>
          <a:lstStyle/>
          <a:p>
            <a:pPr algn="ctr" rtl="1" fontAlgn="auto">
              <a:spcBef>
                <a:spcPts val="0"/>
              </a:spcBef>
              <a:spcAft>
                <a:spcPts val="0"/>
              </a:spcAft>
              <a:defRPr/>
            </a:pPr>
            <a:r>
              <a:rPr lang="ar-EG" sz="4800" b="1"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587336" y="4286256"/>
            <a:ext cx="8251864" cy="2143140"/>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Para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
        <p:nvSpPr>
          <p:cNvPr id="7" name="Rectangle 6"/>
          <p:cNvSpPr/>
          <p:nvPr/>
        </p:nvSpPr>
        <p:spPr>
          <a:xfrm>
            <a:off x="3500462" y="142876"/>
            <a:ext cx="3214678" cy="785794"/>
          </a:xfrm>
          <a:prstGeom prst="rect">
            <a:avLst/>
          </a:prstGeom>
          <a:solidFill>
            <a:srgbClr val="B83D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endParaRPr lang="ms-MY" sz="28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930778"/>
            <a:ext cx="8553450" cy="1569660"/>
          </a:xfrm>
          <a:prstGeom prst="rect">
            <a:avLst/>
          </a:prstGeom>
        </p:spPr>
        <p:txBody>
          <a:bodyPr>
            <a:spAutoFit/>
          </a:bodyPr>
          <a:lstStyle/>
          <a:p>
            <a:pPr algn="ctr" rtl="1">
              <a:defRPr/>
            </a:pPr>
            <a:r>
              <a:rPr lang="ar-SA" sz="48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800"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457200" y="4191000"/>
            <a:ext cx="8458200" cy="21336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
        <p:nvSpPr>
          <p:cNvPr id="6" name="Rectangle 5"/>
          <p:cNvSpPr/>
          <p:nvPr/>
        </p:nvSpPr>
        <p:spPr>
          <a:xfrm>
            <a:off x="3000396" y="142876"/>
            <a:ext cx="3214678" cy="785794"/>
          </a:xfrm>
          <a:prstGeom prst="rect">
            <a:avLst/>
          </a:prstGeom>
          <a:solidFill>
            <a:srgbClr val="B83D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endParaRPr lang="ms-MY" sz="28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60"/>
          <p:cNvSpPr txBox="1">
            <a:spLocks noChangeArrowheads="1"/>
          </p:cNvSpPr>
          <p:nvPr/>
        </p:nvSpPr>
        <p:spPr bwMode="auto">
          <a:xfrm>
            <a:off x="152400" y="609600"/>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effectLst>
                  <a:glow rad="101600">
                    <a:schemeClr val="bg1">
                      <a:alpha val="60000"/>
                    </a:schemeClr>
                  </a:glow>
                  <a:outerShdw blurRad="38100" dist="38100" dir="2700000" algn="tl">
                    <a:srgbClr val="000000">
                      <a:alpha val="43137"/>
                    </a:srgbClr>
                  </a:outerShdw>
                </a:effectLst>
                <a:latin typeface="+mj-lt"/>
              </a:rPr>
              <a:t>Ya</a:t>
            </a:r>
            <a:r>
              <a:rPr lang="en-US" sz="3400" b="1" dirty="0">
                <a:effectLst>
                  <a:glow rad="101600">
                    <a:schemeClr val="bg1">
                      <a:alpha val="60000"/>
                    </a:schemeClr>
                  </a:glow>
                  <a:outerShdw blurRad="38100" dist="38100" dir="2700000" algn="tl">
                    <a:srgbClr val="000000">
                      <a:alpha val="43137"/>
                    </a:srgbClr>
                  </a:outerShdw>
                </a:effectLst>
                <a:latin typeface="+mj-lt"/>
              </a:rPr>
              <a:t> Allah,</a:t>
            </a:r>
          </a:p>
          <a:p>
            <a:pPr algn="ctr">
              <a:defRPr/>
            </a:pPr>
            <a:r>
              <a:rPr lang="en-US" sz="3400" b="1" dirty="0" err="1">
                <a:effectLst>
                  <a:glow rad="101600">
                    <a:schemeClr val="bg1">
                      <a:alpha val="60000"/>
                    </a:schemeClr>
                  </a:glow>
                  <a:outerShdw blurRad="38100" dist="38100" dir="2700000" algn="tl">
                    <a:srgbClr val="000000">
                      <a:alpha val="43137"/>
                    </a:srgbClr>
                  </a:outerShdw>
                </a:effectLst>
                <a:latin typeface="+mj-lt"/>
              </a:rPr>
              <a:t>Peliharakanlah</a:t>
            </a:r>
            <a:r>
              <a:rPr lang="en-US" sz="3400" b="1" dirty="0">
                <a:effectLst>
                  <a:glow rad="101600">
                    <a:schemeClr val="bg1">
                      <a:alpha val="60000"/>
                    </a:schemeClr>
                  </a:glow>
                  <a:outerShdw blurRad="38100" dist="38100" dir="2700000" algn="tl">
                    <a:srgbClr val="000000">
                      <a:alpha val="43137"/>
                    </a:srgbClr>
                  </a:outerShdw>
                </a:effectLst>
                <a:latin typeface="+mj-lt"/>
              </a:rPr>
              <a:t> Seri </a:t>
            </a:r>
            <a:r>
              <a:rPr lang="en-US" sz="3400" b="1" dirty="0" err="1">
                <a:effectLst>
                  <a:glow rad="101600">
                    <a:schemeClr val="bg1">
                      <a:alpha val="60000"/>
                    </a:schemeClr>
                  </a:glow>
                  <a:outerShdw blurRad="38100" dist="38100" dir="2700000" algn="tl">
                    <a:srgbClr val="000000">
                      <a:alpha val="43137"/>
                    </a:srgbClr>
                  </a:outerShdw>
                </a:effectLst>
                <a:latin typeface="+mj-lt"/>
              </a:rPr>
              <a:t>Paduka</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Baginda</a:t>
            </a:r>
            <a:r>
              <a:rPr lang="en-US" sz="3400" b="1" dirty="0">
                <a:effectLst>
                  <a:glow rad="101600">
                    <a:schemeClr val="bg1">
                      <a:alpha val="60000"/>
                    </a:schemeClr>
                  </a:glow>
                  <a:outerShdw blurRad="38100" dist="38100" dir="2700000" algn="tl">
                    <a:srgbClr val="000000">
                      <a:alpha val="43137"/>
                    </a:srgbClr>
                  </a:outerShdw>
                </a:effectLst>
                <a:latin typeface="+mj-lt"/>
              </a:rPr>
              <a:t> Yang </a:t>
            </a:r>
            <a:r>
              <a:rPr lang="en-US" sz="3400" b="1" dirty="0" err="1">
                <a:effectLst>
                  <a:glow rad="101600">
                    <a:schemeClr val="bg1">
                      <a:alpha val="60000"/>
                    </a:schemeClr>
                  </a:glow>
                  <a:outerShdw blurRad="38100" dist="38100" dir="2700000" algn="tl">
                    <a:srgbClr val="000000">
                      <a:alpha val="43137"/>
                    </a:srgbClr>
                  </a:outerShdw>
                </a:effectLst>
                <a:latin typeface="+mj-lt"/>
              </a:rPr>
              <a:t>Dipertuan</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Agong</a:t>
            </a:r>
            <a:r>
              <a:rPr lang="en-US" sz="3400" b="1" dirty="0">
                <a:effectLst>
                  <a:glow rad="101600">
                    <a:schemeClr val="bg1">
                      <a:alpha val="60000"/>
                    </a:schemeClr>
                  </a:glow>
                  <a:outerShdw blurRad="38100" dist="38100" dir="2700000" algn="tl">
                    <a:srgbClr val="000000">
                      <a:alpha val="43137"/>
                    </a:srgbClr>
                  </a:outerShdw>
                </a:effectLst>
                <a:latin typeface="+mj-lt"/>
              </a:rPr>
              <a:t> </a:t>
            </a:r>
          </a:p>
          <a:p>
            <a:pPr algn="ctr">
              <a:defRPr/>
            </a:pPr>
            <a:r>
              <a:rPr lang="en-US" sz="3400" b="1" dirty="0">
                <a:effectLst>
                  <a:glow rad="101600">
                    <a:schemeClr val="bg1">
                      <a:alpha val="60000"/>
                    </a:schemeClr>
                  </a:glow>
                  <a:outerShdw blurRad="38100" dist="38100" dir="2700000" algn="tl">
                    <a:srgbClr val="000000">
                      <a:alpha val="43137"/>
                    </a:srgbClr>
                  </a:outerShdw>
                </a:effectLst>
                <a:latin typeface="+mj-lt"/>
              </a:rPr>
              <a:t>Al </a:t>
            </a:r>
            <a:r>
              <a:rPr lang="en-US" sz="3400" b="1" dirty="0" err="1">
                <a:effectLst>
                  <a:glow rad="101600">
                    <a:schemeClr val="bg1">
                      <a:alpha val="60000"/>
                    </a:schemeClr>
                  </a:glow>
                  <a:outerShdw blurRad="38100" dist="38100" dir="2700000" algn="tl">
                    <a:srgbClr val="000000">
                      <a:alpha val="43137"/>
                    </a:srgbClr>
                  </a:outerShdw>
                </a:effectLst>
                <a:latin typeface="+mj-lt"/>
              </a:rPr>
              <a:t>Wathiqu</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Billah</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Tuanku</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Mizan</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Zainal</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Abidin</a:t>
            </a:r>
            <a:r>
              <a:rPr lang="en-US" sz="3400" b="1" dirty="0">
                <a:effectLst>
                  <a:glow rad="101600">
                    <a:schemeClr val="bg1">
                      <a:alpha val="60000"/>
                    </a:schemeClr>
                  </a:glow>
                  <a:outerShdw blurRad="38100" dist="38100" dir="2700000" algn="tl">
                    <a:srgbClr val="000000">
                      <a:alpha val="43137"/>
                    </a:srgbClr>
                  </a:outerShdw>
                </a:effectLst>
                <a:latin typeface="+mj-lt"/>
              </a:rPr>
              <a:t> </a:t>
            </a:r>
          </a:p>
          <a:p>
            <a:pPr algn="ctr">
              <a:defRPr/>
            </a:pPr>
            <a:r>
              <a:rPr lang="en-US" sz="3400" b="1" dirty="0" err="1">
                <a:effectLst>
                  <a:glow rad="101600">
                    <a:schemeClr val="bg1">
                      <a:alpha val="60000"/>
                    </a:schemeClr>
                  </a:glow>
                  <a:outerShdw blurRad="38100" dist="38100" dir="2700000" algn="tl">
                    <a:srgbClr val="000000">
                      <a:alpha val="43137"/>
                    </a:srgbClr>
                  </a:outerShdw>
                </a:effectLst>
                <a:latin typeface="+mj-lt"/>
              </a:rPr>
              <a:t>Ibni</a:t>
            </a:r>
            <a:r>
              <a:rPr lang="en-US" sz="3400" b="1" dirty="0">
                <a:effectLst>
                  <a:glow rad="101600">
                    <a:schemeClr val="bg1">
                      <a:alpha val="60000"/>
                    </a:schemeClr>
                  </a:glow>
                  <a:outerShdw blurRad="38100" dist="38100" dir="2700000" algn="tl">
                    <a:srgbClr val="000000">
                      <a:alpha val="43137"/>
                    </a:srgbClr>
                  </a:outerShdw>
                </a:effectLst>
                <a:latin typeface="+mj-lt"/>
              </a:rPr>
              <a:t> Al </a:t>
            </a:r>
            <a:r>
              <a:rPr lang="en-US" sz="3400" b="1" dirty="0" err="1">
                <a:effectLst>
                  <a:glow rad="101600">
                    <a:schemeClr val="bg1">
                      <a:alpha val="60000"/>
                    </a:schemeClr>
                  </a:glow>
                  <a:outerShdw blurRad="38100" dist="38100" dir="2700000" algn="tl">
                    <a:srgbClr val="000000">
                      <a:alpha val="43137"/>
                    </a:srgbClr>
                  </a:outerShdw>
                </a:effectLst>
                <a:latin typeface="+mj-lt"/>
              </a:rPr>
              <a:t>Marhum</a:t>
            </a:r>
            <a:r>
              <a:rPr lang="en-US" sz="3400" b="1" dirty="0">
                <a:effectLst>
                  <a:glow rad="101600">
                    <a:schemeClr val="bg1">
                      <a:alpha val="60000"/>
                    </a:schemeClr>
                  </a:glow>
                  <a:outerShdw blurRad="38100" dist="38100" dir="2700000" algn="tl">
                    <a:srgbClr val="000000">
                      <a:alpha val="43137"/>
                    </a:srgbClr>
                  </a:outerShdw>
                </a:effectLst>
                <a:latin typeface="+mj-lt"/>
              </a:rPr>
              <a:t> Sultan Mahmud </a:t>
            </a:r>
          </a:p>
          <a:p>
            <a:pPr algn="ctr">
              <a:defRPr/>
            </a:pPr>
            <a:r>
              <a:rPr lang="en-US" sz="3400" b="1" dirty="0">
                <a:effectLst>
                  <a:glow rad="101600">
                    <a:schemeClr val="bg1">
                      <a:alpha val="60000"/>
                    </a:schemeClr>
                  </a:glow>
                  <a:outerShdw blurRad="38100" dist="38100" dir="2700000" algn="tl">
                    <a:srgbClr val="000000">
                      <a:alpha val="43137"/>
                    </a:srgbClr>
                  </a:outerShdw>
                </a:effectLst>
                <a:latin typeface="+mj-lt"/>
              </a:rPr>
              <a:t>Al </a:t>
            </a:r>
            <a:r>
              <a:rPr lang="en-US" sz="3400" b="1" dirty="0" err="1">
                <a:effectLst>
                  <a:glow rad="101600">
                    <a:schemeClr val="bg1">
                      <a:alpha val="60000"/>
                    </a:schemeClr>
                  </a:glow>
                  <a:outerShdw blurRad="38100" dist="38100" dir="2700000" algn="tl">
                    <a:srgbClr val="000000">
                      <a:alpha val="43137"/>
                    </a:srgbClr>
                  </a:outerShdw>
                </a:effectLst>
                <a:latin typeface="+mj-lt"/>
              </a:rPr>
              <a:t>Muktafibillah</a:t>
            </a:r>
            <a:r>
              <a:rPr lang="en-US" sz="3400" b="1" dirty="0">
                <a:effectLst>
                  <a:glow rad="101600">
                    <a:schemeClr val="bg1">
                      <a:alpha val="60000"/>
                    </a:schemeClr>
                  </a:glow>
                  <a:outerShdw blurRad="38100" dist="38100" dir="2700000" algn="tl">
                    <a:srgbClr val="000000">
                      <a:alpha val="43137"/>
                    </a:srgbClr>
                  </a:outerShdw>
                </a:effectLst>
                <a:latin typeface="+mj-lt"/>
              </a:rPr>
              <a:t> Shah Dan Seri </a:t>
            </a:r>
            <a:r>
              <a:rPr lang="en-US" sz="3400" b="1" dirty="0" err="1">
                <a:effectLst>
                  <a:glow rad="101600">
                    <a:schemeClr val="bg1">
                      <a:alpha val="60000"/>
                    </a:schemeClr>
                  </a:glow>
                  <a:outerShdw blurRad="38100" dist="38100" dir="2700000" algn="tl">
                    <a:srgbClr val="000000">
                      <a:alpha val="43137"/>
                    </a:srgbClr>
                  </a:outerShdw>
                </a:effectLst>
                <a:latin typeface="+mj-lt"/>
              </a:rPr>
              <a:t>Paduka</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Baginda</a:t>
            </a:r>
            <a:r>
              <a:rPr lang="en-US" sz="3400" b="1" dirty="0">
                <a:effectLst>
                  <a:glow rad="101600">
                    <a:schemeClr val="bg1">
                      <a:alpha val="60000"/>
                    </a:schemeClr>
                  </a:glow>
                  <a:outerShdw blurRad="38100" dist="38100" dir="2700000" algn="tl">
                    <a:srgbClr val="000000">
                      <a:alpha val="43137"/>
                    </a:srgbClr>
                  </a:outerShdw>
                </a:effectLst>
                <a:latin typeface="+mj-lt"/>
              </a:rPr>
              <a:t>  Raja </a:t>
            </a:r>
            <a:r>
              <a:rPr lang="en-US" sz="3400" b="1" dirty="0" err="1">
                <a:effectLst>
                  <a:glow rad="101600">
                    <a:schemeClr val="bg1">
                      <a:alpha val="60000"/>
                    </a:schemeClr>
                  </a:glow>
                  <a:outerShdw blurRad="38100" dist="38100" dir="2700000" algn="tl">
                    <a:srgbClr val="000000">
                      <a:alpha val="43137"/>
                    </a:srgbClr>
                  </a:outerShdw>
                </a:effectLst>
                <a:latin typeface="+mj-lt"/>
              </a:rPr>
              <a:t>Permaisuri</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Agong</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Tuanku</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Nur</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Zahirah</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Peliharakanlah</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Zuriat-zuriatnya</a:t>
            </a:r>
            <a:r>
              <a:rPr lang="en-US" sz="3400" b="1" dirty="0">
                <a:effectLst>
                  <a:glow rad="101600">
                    <a:schemeClr val="bg1">
                      <a:alpha val="60000"/>
                    </a:schemeClr>
                  </a:glow>
                  <a:outerShdw blurRad="38100" dist="38100" dir="2700000" algn="tl">
                    <a:srgbClr val="000000">
                      <a:alpha val="43137"/>
                    </a:srgbClr>
                  </a:outerShdw>
                </a:effectLst>
                <a:latin typeface="+mj-lt"/>
              </a:rPr>
              <a:t> Serta </a:t>
            </a:r>
            <a:r>
              <a:rPr lang="en-US" sz="3400" b="1" dirty="0" err="1">
                <a:effectLst>
                  <a:glow rad="101600">
                    <a:schemeClr val="bg1">
                      <a:alpha val="60000"/>
                    </a:schemeClr>
                  </a:glow>
                  <a:outerShdw blurRad="38100" dist="38100" dir="2700000" algn="tl">
                    <a:srgbClr val="000000">
                      <a:alpha val="43137"/>
                    </a:srgbClr>
                  </a:outerShdw>
                </a:effectLst>
                <a:latin typeface="+mj-lt"/>
              </a:rPr>
              <a:t>Kaum</a:t>
            </a:r>
            <a:r>
              <a:rPr lang="en-US" sz="3400" b="1" dirty="0">
                <a:effectLst>
                  <a:glow rad="101600">
                    <a:schemeClr val="bg1">
                      <a:alpha val="60000"/>
                    </a:schemeClr>
                  </a:glow>
                  <a:outerShdw blurRad="38100" dist="38100" dir="2700000" algn="tl">
                    <a:srgbClr val="000000">
                      <a:alpha val="43137"/>
                    </a:srgbClr>
                  </a:outerShdw>
                </a:effectLst>
                <a:latin typeface="+mj-lt"/>
              </a:rPr>
              <a:t> </a:t>
            </a:r>
            <a:r>
              <a:rPr lang="en-US" sz="3400" b="1" dirty="0" err="1">
                <a:effectLst>
                  <a:glow rad="101600">
                    <a:schemeClr val="bg1">
                      <a:alpha val="60000"/>
                    </a:schemeClr>
                  </a:glow>
                  <a:outerShdw blurRad="38100" dist="38100" dir="2700000" algn="tl">
                    <a:srgbClr val="000000">
                      <a:alpha val="43137"/>
                    </a:srgbClr>
                  </a:outerShdw>
                </a:effectLst>
                <a:latin typeface="+mj-lt"/>
              </a:rPr>
              <a:t>Kerabatnya</a:t>
            </a:r>
            <a:r>
              <a:rPr lang="en-US" sz="3400" b="1" dirty="0">
                <a:effectLst>
                  <a:glow rad="101600">
                    <a:schemeClr val="bg1">
                      <a:alpha val="60000"/>
                    </a:schemeClr>
                  </a:glow>
                  <a:outerShdw blurRad="38100" dist="38100" dir="2700000" algn="tl">
                    <a:srgbClr val="000000">
                      <a:alpha val="43137"/>
                    </a:srgbClr>
                  </a:outerShdw>
                </a:effectLst>
                <a:latin typeface="+mj-lt"/>
              </a:rPr>
              <a:t>.</a:t>
            </a:r>
            <a:endParaRPr lang="en-US" sz="3400" dirty="0">
              <a:effectLst>
                <a:glow rad="101600">
                  <a:schemeClr val="bg1">
                    <a:alpha val="60000"/>
                  </a:schemeClr>
                </a:glow>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Text Box 57"/>
          <p:cNvSpPr txBox="1">
            <a:spLocks noChangeArrowheads="1"/>
          </p:cNvSpPr>
          <p:nvPr/>
        </p:nvSpPr>
        <p:spPr bwMode="auto">
          <a:xfrm>
            <a:off x="152400" y="322263"/>
            <a:ext cx="8839200" cy="6002337"/>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mj-lt"/>
              </a:rPr>
              <a:t>Ya</a:t>
            </a:r>
            <a:r>
              <a:rPr lang="en-US" sz="3200" b="1" dirty="0">
                <a:effectLst>
                  <a:glow rad="101600">
                    <a:schemeClr val="bg1">
                      <a:alpha val="60000"/>
                    </a:schemeClr>
                  </a:glow>
                  <a:outerShdw blurRad="38100" dist="38100" dir="2700000" algn="tl">
                    <a:srgbClr val="000000">
                      <a:alpha val="43137"/>
                    </a:srgbClr>
                  </a:outerShdw>
                </a:effectLst>
                <a:latin typeface="+mj-lt"/>
              </a:rPr>
              <a:t> Allah,</a:t>
            </a:r>
          </a:p>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mj-lt"/>
              </a:rPr>
              <a:t>Peliharakanlah</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Pemangku</a:t>
            </a:r>
            <a:r>
              <a:rPr lang="en-US" sz="3200" b="1" dirty="0">
                <a:effectLst>
                  <a:glow rad="101600">
                    <a:schemeClr val="bg1">
                      <a:alpha val="60000"/>
                    </a:schemeClr>
                  </a:glow>
                  <a:outerShdw blurRad="38100" dist="38100" dir="2700000" algn="tl">
                    <a:srgbClr val="000000">
                      <a:alpha val="43137"/>
                    </a:srgbClr>
                  </a:outerShdw>
                </a:effectLst>
                <a:latin typeface="+mj-lt"/>
              </a:rPr>
              <a:t> Raja, </a:t>
            </a:r>
            <a:r>
              <a:rPr lang="en-US" sz="3200" b="1" dirty="0" err="1">
                <a:effectLst>
                  <a:glow rad="101600">
                    <a:schemeClr val="bg1">
                      <a:alpha val="60000"/>
                    </a:schemeClr>
                  </a:glow>
                  <a:outerShdw blurRad="38100" dist="38100" dir="2700000" algn="tl">
                    <a:srgbClr val="000000">
                      <a:alpha val="43137"/>
                    </a:srgbClr>
                  </a:outerShdw>
                </a:effectLst>
                <a:latin typeface="+mj-lt"/>
              </a:rPr>
              <a:t>Tengku</a:t>
            </a:r>
            <a:r>
              <a:rPr lang="en-US" sz="3200" b="1" dirty="0">
                <a:effectLst>
                  <a:glow rad="101600">
                    <a:schemeClr val="bg1">
                      <a:alpha val="60000"/>
                    </a:schemeClr>
                  </a:glow>
                  <a:outerShdw blurRad="38100" dist="38100" dir="2700000" algn="tl">
                    <a:srgbClr val="000000">
                      <a:alpha val="43137"/>
                    </a:srgbClr>
                  </a:outerShdw>
                </a:effectLst>
                <a:latin typeface="+mj-lt"/>
              </a:rPr>
              <a:t> Mohammad Ismail </a:t>
            </a:r>
            <a:r>
              <a:rPr lang="en-US" sz="3200" b="1" dirty="0" err="1">
                <a:effectLst>
                  <a:glow rad="101600">
                    <a:schemeClr val="bg1">
                      <a:alpha val="60000"/>
                    </a:schemeClr>
                  </a:glow>
                  <a:outerShdw blurRad="38100" dist="38100" dir="2700000" algn="tl">
                    <a:srgbClr val="000000">
                      <a:alpha val="43137"/>
                    </a:srgbClr>
                  </a:outerShdw>
                </a:effectLst>
                <a:latin typeface="+mj-lt"/>
              </a:rPr>
              <a:t>Ibna</a:t>
            </a:r>
            <a:r>
              <a:rPr lang="en-US" sz="3200" b="1" dirty="0">
                <a:effectLst>
                  <a:glow rad="101600">
                    <a:schemeClr val="bg1">
                      <a:alpha val="60000"/>
                    </a:schemeClr>
                  </a:glow>
                  <a:outerShdw blurRad="38100" dist="38100" dir="2700000" algn="tl">
                    <a:srgbClr val="000000">
                      <a:alpha val="43137"/>
                    </a:srgbClr>
                  </a:outerShdw>
                </a:effectLst>
                <a:latin typeface="+mj-lt"/>
              </a:rPr>
              <a:t> </a:t>
            </a:r>
          </a:p>
          <a:p>
            <a:pPr algn="ctr">
              <a:tabLst>
                <a:tab pos="3544888" algn="l"/>
              </a:tabLst>
              <a:defRPr/>
            </a:pPr>
            <a:r>
              <a:rPr lang="en-US" sz="3200" b="1" dirty="0">
                <a:effectLst>
                  <a:glow rad="101600">
                    <a:schemeClr val="bg1">
                      <a:alpha val="60000"/>
                    </a:schemeClr>
                  </a:glow>
                  <a:outerShdw blurRad="38100" dist="38100" dir="2700000" algn="tl">
                    <a:srgbClr val="000000">
                      <a:alpha val="43137"/>
                    </a:srgbClr>
                  </a:outerShdw>
                </a:effectLst>
                <a:latin typeface="+mj-lt"/>
              </a:rPr>
              <a:t>Al-</a:t>
            </a:r>
            <a:r>
              <a:rPr lang="en-US" sz="3200" b="1" dirty="0" err="1">
                <a:effectLst>
                  <a:glow rad="101600">
                    <a:schemeClr val="bg1">
                      <a:alpha val="60000"/>
                    </a:schemeClr>
                  </a:glow>
                  <a:outerShdw blurRad="38100" dist="38100" dir="2700000" algn="tl">
                    <a:srgbClr val="000000">
                      <a:alpha val="43137"/>
                    </a:srgbClr>
                  </a:outerShdw>
                </a:effectLst>
                <a:latin typeface="+mj-lt"/>
              </a:rPr>
              <a:t>Wathiqi</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Billah</a:t>
            </a:r>
            <a:r>
              <a:rPr lang="en-US" sz="3200" b="1" dirty="0">
                <a:effectLst>
                  <a:glow rad="101600">
                    <a:schemeClr val="bg1">
                      <a:alpha val="60000"/>
                    </a:schemeClr>
                  </a:glow>
                  <a:outerShdw blurRad="38100" dist="38100" dir="2700000" algn="tl">
                    <a:srgbClr val="000000">
                      <a:alpha val="43137"/>
                    </a:srgbClr>
                  </a:outerShdw>
                </a:effectLst>
                <a:latin typeface="+mj-lt"/>
              </a:rPr>
              <a:t> Sultan </a:t>
            </a:r>
            <a:r>
              <a:rPr lang="en-US" sz="3200" b="1" dirty="0" err="1">
                <a:effectLst>
                  <a:glow rad="101600">
                    <a:schemeClr val="bg1">
                      <a:alpha val="60000"/>
                    </a:schemeClr>
                  </a:glow>
                  <a:outerShdw blurRad="38100" dist="38100" dir="2700000" algn="tl">
                    <a:srgbClr val="000000">
                      <a:alpha val="43137"/>
                    </a:srgbClr>
                  </a:outerShdw>
                </a:effectLst>
                <a:latin typeface="+mj-lt"/>
              </a:rPr>
              <a:t>Mizan</a:t>
            </a:r>
            <a:r>
              <a:rPr lang="en-US" sz="3200" b="1" dirty="0">
                <a:effectLst>
                  <a:glow rad="101600">
                    <a:schemeClr val="bg1">
                      <a:alpha val="60000"/>
                    </a:schemeClr>
                  </a:glow>
                  <a:outerShdw blurRad="38100" dist="38100" dir="2700000" algn="tl">
                    <a:srgbClr val="000000">
                      <a:alpha val="43137"/>
                    </a:srgbClr>
                  </a:outerShdw>
                </a:effectLst>
                <a:latin typeface="+mj-lt"/>
              </a:rPr>
              <a:t> </a:t>
            </a:r>
          </a:p>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mj-lt"/>
              </a:rPr>
              <a:t>Zainal</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Abidin</a:t>
            </a:r>
            <a:r>
              <a:rPr lang="en-US" sz="3200" b="1" dirty="0">
                <a:effectLst>
                  <a:glow rad="101600">
                    <a:schemeClr val="bg1">
                      <a:alpha val="60000"/>
                    </a:schemeClr>
                  </a:glow>
                  <a:outerShdw blurRad="38100" dist="38100" dir="2700000" algn="tl">
                    <a:srgbClr val="000000">
                      <a:alpha val="43137"/>
                    </a:srgbClr>
                  </a:outerShdw>
                </a:effectLst>
                <a:latin typeface="+mj-lt"/>
              </a:rPr>
              <a:t>.</a:t>
            </a:r>
          </a:p>
          <a:p>
            <a:pPr algn="ctr">
              <a:tabLst>
                <a:tab pos="3544888" algn="l"/>
              </a:tabLst>
              <a:defRPr/>
            </a:pPr>
            <a:endParaRPr lang="en-US" sz="3200" b="1" dirty="0">
              <a:effectLst>
                <a:glow rad="101600">
                  <a:schemeClr val="bg1">
                    <a:alpha val="60000"/>
                  </a:schemeClr>
                </a:glow>
                <a:outerShdw blurRad="38100" dist="38100" dir="2700000" algn="tl">
                  <a:srgbClr val="000000">
                    <a:alpha val="43137"/>
                  </a:srgbClr>
                </a:outerShdw>
              </a:effectLst>
              <a:latin typeface="+mj-lt"/>
            </a:endParaRPr>
          </a:p>
          <a:p>
            <a:pPr algn="ctr">
              <a:tabLst>
                <a:tab pos="3544888" algn="l"/>
              </a:tabLst>
              <a:defRPr/>
            </a:pPr>
            <a:r>
              <a:rPr lang="en-US" sz="3200" b="1" dirty="0">
                <a:effectLst>
                  <a:glow rad="101600">
                    <a:schemeClr val="bg1">
                      <a:alpha val="60000"/>
                    </a:schemeClr>
                  </a:glow>
                  <a:outerShdw blurRad="38100" dist="38100" dir="2700000" algn="tl">
                    <a:srgbClr val="000000">
                      <a:alpha val="43137"/>
                    </a:srgbClr>
                  </a:outerShdw>
                </a:effectLst>
                <a:latin typeface="+mj-lt"/>
              </a:rPr>
              <a:t>Dan </a:t>
            </a:r>
            <a:r>
              <a:rPr lang="en-US" sz="3200" b="1" dirty="0" err="1">
                <a:effectLst>
                  <a:glow rad="101600">
                    <a:schemeClr val="bg1">
                      <a:alpha val="60000"/>
                    </a:schemeClr>
                  </a:glow>
                  <a:outerShdw blurRad="38100" dist="38100" dir="2700000" algn="tl">
                    <a:srgbClr val="000000">
                      <a:alpha val="43137"/>
                    </a:srgbClr>
                  </a:outerShdw>
                </a:effectLst>
                <a:latin typeface="+mj-lt"/>
              </a:rPr>
              <a:t>Peliharakanlah</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Jua</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Pemimpin-Pemimpinnya</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Ulama-Ulamanya</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Pekerja-Pekerja</a:t>
            </a:r>
            <a:r>
              <a:rPr lang="en-US" sz="3200" b="1" dirty="0">
                <a:effectLst>
                  <a:glow rad="101600">
                    <a:schemeClr val="bg1">
                      <a:alpha val="60000"/>
                    </a:schemeClr>
                  </a:glow>
                  <a:outerShdw blurRad="38100" dist="38100" dir="2700000" algn="tl">
                    <a:srgbClr val="000000">
                      <a:alpha val="43137"/>
                    </a:srgbClr>
                  </a:outerShdw>
                </a:effectLst>
                <a:latin typeface="+mj-lt"/>
              </a:rPr>
              <a:t> Serta </a:t>
            </a:r>
            <a:r>
              <a:rPr lang="en-US" sz="3200" b="1" dirty="0" err="1">
                <a:effectLst>
                  <a:glow rad="101600">
                    <a:schemeClr val="bg1">
                      <a:alpha val="60000"/>
                    </a:schemeClr>
                  </a:glow>
                  <a:outerShdw blurRad="38100" dist="38100" dir="2700000" algn="tl">
                    <a:srgbClr val="000000">
                      <a:alpha val="43137"/>
                    </a:srgbClr>
                  </a:outerShdw>
                </a:effectLst>
                <a:latin typeface="+mj-lt"/>
              </a:rPr>
              <a:t>Seluruh</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Rakyatnya</a:t>
            </a:r>
            <a:r>
              <a:rPr lang="en-US" sz="3200" b="1" dirty="0">
                <a:effectLst>
                  <a:glow rad="101600">
                    <a:schemeClr val="bg1">
                      <a:alpha val="60000"/>
                    </a:schemeClr>
                  </a:glow>
                  <a:outerShdw blurRad="38100" dist="38100" dir="2700000" algn="tl">
                    <a:srgbClr val="000000">
                      <a:alpha val="43137"/>
                    </a:srgbClr>
                  </a:outerShdw>
                </a:effectLst>
                <a:latin typeface="+mj-lt"/>
              </a:rPr>
              <a:t> Dari </a:t>
            </a:r>
            <a:r>
              <a:rPr lang="en-US" sz="3200" b="1" dirty="0" err="1">
                <a:effectLst>
                  <a:glow rad="101600">
                    <a:schemeClr val="bg1">
                      <a:alpha val="60000"/>
                    </a:schemeClr>
                  </a:glow>
                  <a:outerShdw blurRad="38100" dist="38100" dir="2700000" algn="tl">
                    <a:srgbClr val="000000">
                      <a:alpha val="43137"/>
                    </a:srgbClr>
                  </a:outerShdw>
                </a:effectLst>
                <a:latin typeface="+mj-lt"/>
              </a:rPr>
              <a:t>Kalangan</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Umat</a:t>
            </a:r>
            <a:r>
              <a:rPr lang="en-US" sz="3200" b="1" dirty="0">
                <a:effectLst>
                  <a:glow rad="101600">
                    <a:schemeClr val="bg1">
                      <a:alpha val="60000"/>
                    </a:schemeClr>
                  </a:glow>
                  <a:outerShdw blurRad="38100" dist="38100" dir="2700000" algn="tl">
                    <a:srgbClr val="000000">
                      <a:alpha val="43137"/>
                    </a:srgbClr>
                  </a:outerShdw>
                </a:effectLst>
                <a:latin typeface="+mj-lt"/>
              </a:rPr>
              <a:t> Islam </a:t>
            </a:r>
            <a:r>
              <a:rPr lang="en-US" sz="3200" b="1" dirty="0" err="1">
                <a:effectLst>
                  <a:glow rad="101600">
                    <a:schemeClr val="bg1">
                      <a:alpha val="60000"/>
                    </a:schemeClr>
                  </a:glow>
                  <a:outerShdw blurRad="38100" dist="38100" dir="2700000" algn="tl">
                    <a:srgbClr val="000000">
                      <a:alpha val="43137"/>
                    </a:srgbClr>
                  </a:outerShdw>
                </a:effectLst>
                <a:latin typeface="+mj-lt"/>
              </a:rPr>
              <a:t>Dengan</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RahmatMu</a:t>
            </a:r>
            <a:r>
              <a:rPr lang="en-US" sz="3200" b="1" dirty="0">
                <a:effectLst>
                  <a:glow rad="101600">
                    <a:schemeClr val="bg1">
                      <a:alpha val="60000"/>
                    </a:schemeClr>
                  </a:glow>
                  <a:outerShdw blurRad="38100" dist="38100" dir="2700000" algn="tl">
                    <a:srgbClr val="000000">
                      <a:alpha val="43137"/>
                    </a:srgbClr>
                  </a:outerShdw>
                </a:effectLst>
                <a:latin typeface="+mj-lt"/>
              </a:rPr>
              <a:t>. </a:t>
            </a:r>
          </a:p>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mj-lt"/>
              </a:rPr>
              <a:t>Wahai</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Tuhan</a:t>
            </a:r>
            <a:r>
              <a:rPr lang="en-US" sz="3200" b="1" dirty="0">
                <a:effectLst>
                  <a:glow rad="101600">
                    <a:schemeClr val="bg1">
                      <a:alpha val="60000"/>
                    </a:schemeClr>
                  </a:glow>
                  <a:outerShdw blurRad="38100" dist="38100" dir="2700000" algn="tl">
                    <a:srgbClr val="000000">
                      <a:alpha val="43137"/>
                    </a:srgbClr>
                  </a:outerShdw>
                </a:effectLst>
                <a:latin typeface="+mj-lt"/>
              </a:rPr>
              <a:t> Yang </a:t>
            </a:r>
            <a:r>
              <a:rPr lang="en-US" sz="3200" b="1" dirty="0" err="1">
                <a:effectLst>
                  <a:glow rad="101600">
                    <a:schemeClr val="bg1">
                      <a:alpha val="60000"/>
                    </a:schemeClr>
                  </a:glow>
                  <a:outerShdw blurRad="38100" dist="38100" dir="2700000" algn="tl">
                    <a:srgbClr val="000000">
                      <a:alpha val="43137"/>
                    </a:srgbClr>
                  </a:outerShdw>
                </a:effectLst>
                <a:latin typeface="+mj-lt"/>
              </a:rPr>
              <a:t>Maha</a:t>
            </a:r>
            <a:r>
              <a:rPr lang="en-US" sz="3200" b="1" dirty="0">
                <a:effectLst>
                  <a:glow rad="101600">
                    <a:schemeClr val="bg1">
                      <a:alpha val="60000"/>
                    </a:schemeClr>
                  </a:glow>
                  <a:outerShdw blurRad="38100" dist="38100" dir="2700000" algn="tl">
                    <a:srgbClr val="000000">
                      <a:alpha val="43137"/>
                    </a:srgbClr>
                  </a:outerShdw>
                </a:effectLst>
                <a:latin typeface="+mj-lt"/>
              </a:rPr>
              <a:t> </a:t>
            </a:r>
            <a:r>
              <a:rPr lang="en-US" sz="3200" b="1" dirty="0" err="1">
                <a:effectLst>
                  <a:glow rad="101600">
                    <a:schemeClr val="bg1">
                      <a:alpha val="60000"/>
                    </a:schemeClr>
                  </a:glow>
                  <a:outerShdw blurRad="38100" dist="38100" dir="2700000" algn="tl">
                    <a:srgbClr val="000000">
                      <a:alpha val="43137"/>
                    </a:srgbClr>
                  </a:outerShdw>
                </a:effectLst>
                <a:latin typeface="+mj-lt"/>
              </a:rPr>
              <a:t>Penyayang</a:t>
            </a:r>
            <a:r>
              <a:rPr lang="en-US" sz="3200" b="1" dirty="0">
                <a:effectLst>
                  <a:glow rad="101600">
                    <a:schemeClr val="bg1">
                      <a:alpha val="60000"/>
                    </a:schemeClr>
                  </a:glow>
                  <a:outerShdw blurRad="38100" dist="38100" dir="2700000" algn="tl">
                    <a:srgbClr val="000000">
                      <a:alpha val="43137"/>
                    </a:srgbClr>
                  </a:outerShdw>
                </a:effectLst>
                <a:latin typeface="+mj-lt"/>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7"/>
          <p:cNvSpPr txBox="1">
            <a:spLocks noChangeArrowheads="1"/>
          </p:cNvSpPr>
          <p:nvPr/>
        </p:nvSpPr>
        <p:spPr bwMode="auto">
          <a:xfrm>
            <a:off x="152400" y="1357298"/>
            <a:ext cx="8839200" cy="5509200"/>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200" b="1" dirty="0" err="1">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Ya</a:t>
            </a:r>
            <a:r>
              <a:rPr lang="en-US" sz="32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Allah</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t>
            </a:r>
          </a:p>
          <a:p>
            <a:pPr algn="ctr">
              <a:tabLst>
                <a:tab pos="3544888" algn="l"/>
              </a:tabLst>
              <a:defRPr/>
            </a:pP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Perteguhkanlah</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iman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dalam</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menghadapi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segala</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dugaan,cabaran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halangan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dalam</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kehidupan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t>
            </a:r>
          </a:p>
          <a:p>
            <a:pPr algn="ctr">
              <a:tabLst>
                <a:tab pos="3544888" algn="l"/>
              </a:tabLst>
              <a:defRPr/>
            </a:pP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Ya</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Allah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Ya</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Rahman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t>
            </a:r>
          </a:p>
          <a:p>
            <a:pPr algn="ctr">
              <a:tabLst>
                <a:tab pos="3544888" algn="l"/>
              </a:tabLst>
              <a:defRPr/>
            </a:pP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hamba-hambamu</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memohon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agar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dikekalkan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keamanan,kedamaian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dalam</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kehidupan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serta</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kurniakanlah</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rezeki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yang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halal</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lagi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baik</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kepada</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dan</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seluruh</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ahli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keluarga</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32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t>
            </a:r>
            <a:endParaRPr lang="en-US" sz="32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endParaRPr>
          </a:p>
        </p:txBody>
      </p:sp>
      <p:sp>
        <p:nvSpPr>
          <p:cNvPr id="3" name="Rectangle 2"/>
          <p:cNvSpPr/>
          <p:nvPr/>
        </p:nvSpPr>
        <p:spPr>
          <a:xfrm>
            <a:off x="3286148" y="142876"/>
            <a:ext cx="3214678" cy="785794"/>
          </a:xfrm>
          <a:prstGeom prst="rect">
            <a:avLst/>
          </a:prstGeom>
          <a:solidFill>
            <a:srgbClr val="B83D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endParaRPr lang="ms-MY" sz="28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7"/>
          <p:cNvSpPr txBox="1">
            <a:spLocks noChangeArrowheads="1"/>
          </p:cNvSpPr>
          <p:nvPr/>
        </p:nvSpPr>
        <p:spPr bwMode="auto">
          <a:xfrm>
            <a:off x="152400" y="1164158"/>
            <a:ext cx="8839200" cy="5693866"/>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2800" b="1" dirty="0" err="1">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Ya</a:t>
            </a:r>
            <a:r>
              <a:rPr lang="en-US" sz="28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Allah</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t>
            </a:r>
          </a:p>
          <a:p>
            <a:pPr algn="ctr">
              <a:tabLst>
                <a:tab pos="3544888" algn="l"/>
              </a:tabLst>
              <a:defRPr/>
            </a:pP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Hindarilah</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kamidari</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sebarang</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bala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bencana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dan</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mala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petaka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serta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wabak</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penyakit</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berjangkit</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khususnya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penyakit</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selsema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babi</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yang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sedang</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menular</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negara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akhir-akhir</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ini.Selamatkanlah</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dari</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segala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bahaya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dan</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musibah</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yang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kami</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tidak</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ketahui</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kedatangannya</a:t>
            </a:r>
            <a:r>
              <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rPr>
              <a:t>.</a:t>
            </a:r>
          </a:p>
          <a:p>
            <a:pPr algn="ctr">
              <a:tabLst>
                <a:tab pos="3544888" algn="l"/>
              </a:tabLst>
              <a:defRPr/>
            </a:pPr>
            <a:r>
              <a:rPr lang="en-US" sz="2800" b="1" dirty="0" err="1">
                <a:ln>
                  <a:solidFill>
                    <a:srgbClr val="FFFF00"/>
                  </a:solidFill>
                </a:ln>
                <a:solidFill>
                  <a:srgbClr val="FFFF00"/>
                </a:solidFill>
                <a:effectLst>
                  <a:glow rad="101600">
                    <a:schemeClr val="tx1">
                      <a:alpha val="60000"/>
                    </a:schemeClr>
                  </a:glow>
                </a:effectLst>
                <a:latin typeface="Const antia(heading"/>
              </a:rPr>
              <a:t>Ya</a:t>
            </a:r>
            <a:r>
              <a:rPr lang="en-US" sz="2800" b="1" dirty="0">
                <a:ln>
                  <a:solidFill>
                    <a:srgbClr val="FFFF00"/>
                  </a:solidFill>
                </a:ln>
                <a:solidFill>
                  <a:srgbClr val="FFFF00"/>
                </a:solidFill>
                <a:effectLst>
                  <a:glow rad="101600">
                    <a:schemeClr val="tx1">
                      <a:alpha val="60000"/>
                    </a:schemeClr>
                  </a:glow>
                </a:effectLst>
                <a:latin typeface="Const antia(heading"/>
              </a:rPr>
              <a:t> Allah …</a:t>
            </a:r>
            <a:r>
              <a:rPr lang="en-US" sz="2800" b="1" dirty="0" err="1">
                <a:ln>
                  <a:solidFill>
                    <a:srgbClr val="FFFF00"/>
                  </a:solidFill>
                </a:ln>
                <a:solidFill>
                  <a:srgbClr val="FFFF00"/>
                </a:solidFill>
                <a:effectLst>
                  <a:glow rad="101600">
                    <a:schemeClr val="tx1">
                      <a:alpha val="60000"/>
                    </a:schemeClr>
                  </a:glow>
                </a:effectLst>
                <a:latin typeface="Const antia(heading"/>
              </a:rPr>
              <a:t>Kami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Telah</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Menzalimi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Diri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Kami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Sendiri</a:t>
            </a:r>
            <a:r>
              <a:rPr lang="en-US" sz="2800" b="1" dirty="0">
                <a:ln>
                  <a:solidFill>
                    <a:srgbClr val="FFFF00"/>
                  </a:solidFill>
                </a:ln>
                <a:solidFill>
                  <a:srgbClr val="FFFF00"/>
                </a:solidFill>
                <a:effectLst>
                  <a:glow rad="101600">
                    <a:schemeClr val="tx1">
                      <a:alpha val="60000"/>
                    </a:schemeClr>
                  </a:glow>
                </a:effectLst>
                <a:latin typeface="Const antia(heading"/>
              </a:rPr>
              <a:t> Dan </a:t>
            </a:r>
            <a:r>
              <a:rPr lang="en-US" sz="2800" b="1" dirty="0" err="1">
                <a:ln>
                  <a:solidFill>
                    <a:srgbClr val="FFFF00"/>
                  </a:solidFill>
                </a:ln>
                <a:solidFill>
                  <a:srgbClr val="FFFF00"/>
                </a:solidFill>
                <a:effectLst>
                  <a:glow rad="101600">
                    <a:schemeClr val="tx1">
                      <a:alpha val="60000"/>
                    </a:schemeClr>
                  </a:glow>
                </a:effectLst>
                <a:latin typeface="Const antia(heading"/>
              </a:rPr>
              <a:t>Sekiranya</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Engkau</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Tidak</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Mengampunkan</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Kami</a:t>
            </a:r>
            <a:r>
              <a:rPr lang="en-US" sz="2800" b="1" dirty="0">
                <a:ln>
                  <a:solidFill>
                    <a:srgbClr val="FFFF00"/>
                  </a:solidFill>
                </a:ln>
                <a:solidFill>
                  <a:srgbClr val="FFFF00"/>
                </a:solidFill>
                <a:effectLst>
                  <a:glow rad="101600">
                    <a:schemeClr val="tx1">
                      <a:alpha val="60000"/>
                    </a:schemeClr>
                  </a:glow>
                </a:effectLst>
                <a:latin typeface="Const antia(heading"/>
              </a:rPr>
              <a:t> Dan </a:t>
            </a:r>
            <a:r>
              <a:rPr lang="en-US" sz="2800" b="1" dirty="0" err="1">
                <a:ln>
                  <a:solidFill>
                    <a:srgbClr val="FFFF00"/>
                  </a:solidFill>
                </a:ln>
                <a:solidFill>
                  <a:srgbClr val="FFFF00"/>
                </a:solidFill>
                <a:effectLst>
                  <a:glow rad="101600">
                    <a:schemeClr val="tx1">
                      <a:alpha val="60000"/>
                    </a:schemeClr>
                  </a:glow>
                </a:effectLst>
                <a:latin typeface="Const antia(heading"/>
              </a:rPr>
              <a:t>Merahmati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Kami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Nescaya</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Kami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Akan</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Menjadi</a:t>
            </a:r>
            <a:r>
              <a:rPr lang="en-US" sz="2800" b="1" dirty="0">
                <a:ln>
                  <a:solidFill>
                    <a:srgbClr val="FFFF00"/>
                  </a:solidFill>
                </a:ln>
                <a:solidFill>
                  <a:srgbClr val="FFFF00"/>
                </a:solidFill>
                <a:effectLst>
                  <a:glow rad="101600">
                    <a:schemeClr val="tx1">
                      <a:alpha val="60000"/>
                    </a:schemeClr>
                  </a:glow>
                </a:effectLst>
                <a:latin typeface="Const antia(heading"/>
              </a:rPr>
              <a:t> </a:t>
            </a:r>
            <a:r>
              <a:rPr lang="en-US" sz="2800" b="1" dirty="0" err="1">
                <a:ln>
                  <a:solidFill>
                    <a:srgbClr val="FFFF00"/>
                  </a:solidFill>
                </a:ln>
                <a:solidFill>
                  <a:srgbClr val="FFFF00"/>
                </a:solidFill>
                <a:effectLst>
                  <a:glow rad="101600">
                    <a:schemeClr val="tx1">
                      <a:alpha val="60000"/>
                    </a:schemeClr>
                  </a:glow>
                </a:effectLst>
                <a:latin typeface="Const antia(heading"/>
              </a:rPr>
              <a:t>Orang</a:t>
            </a:r>
            <a:r>
              <a:rPr lang="en-US" sz="2800" b="1" dirty="0">
                <a:ln>
                  <a:solidFill>
                    <a:srgbClr val="FFFF00"/>
                  </a:solidFill>
                </a:ln>
                <a:solidFill>
                  <a:srgbClr val="FFFF00"/>
                </a:solidFill>
                <a:effectLst>
                  <a:glow rad="101600">
                    <a:schemeClr val="tx1">
                      <a:alpha val="60000"/>
                    </a:schemeClr>
                  </a:glow>
                </a:effectLst>
                <a:latin typeface="Const antia(heading"/>
              </a:rPr>
              <a:t> Yang </a:t>
            </a:r>
            <a:r>
              <a:rPr lang="en-US" sz="2800" b="1" dirty="0" err="1">
                <a:ln>
                  <a:solidFill>
                    <a:srgbClr val="FFFF00"/>
                  </a:solidFill>
                </a:ln>
                <a:solidFill>
                  <a:srgbClr val="FFFF00"/>
                </a:solidFill>
                <a:effectLst>
                  <a:glow rad="101600">
                    <a:schemeClr val="tx1">
                      <a:alpha val="60000"/>
                    </a:schemeClr>
                  </a:glow>
                </a:effectLst>
                <a:latin typeface="Const antia(heading"/>
              </a:rPr>
              <a:t>Rugi</a:t>
            </a:r>
            <a:r>
              <a:rPr lang="en-US" sz="2800" b="1" dirty="0">
                <a:ln>
                  <a:solidFill>
                    <a:srgbClr val="FFFF00"/>
                  </a:solidFill>
                </a:ln>
                <a:solidFill>
                  <a:srgbClr val="FFFF00"/>
                </a:solidFill>
                <a:effectLst>
                  <a:glow rad="101600">
                    <a:schemeClr val="tx1">
                      <a:alpha val="60000"/>
                    </a:schemeClr>
                  </a:glow>
                </a:effectLst>
                <a:latin typeface="Const antia(heading"/>
              </a:rPr>
              <a:t>.</a:t>
            </a:r>
          </a:p>
          <a:p>
            <a:pPr algn="ctr">
              <a:tabLst>
                <a:tab pos="3544888" algn="l"/>
              </a:tabLst>
              <a:defRPr/>
            </a:pPr>
            <a:endParaRPr lang="en-US" sz="2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j-lt"/>
            </a:endParaRPr>
          </a:p>
        </p:txBody>
      </p:sp>
      <p:sp>
        <p:nvSpPr>
          <p:cNvPr id="3" name="Rectangle 2"/>
          <p:cNvSpPr/>
          <p:nvPr/>
        </p:nvSpPr>
        <p:spPr>
          <a:xfrm>
            <a:off x="2857520" y="142876"/>
            <a:ext cx="3214678" cy="785794"/>
          </a:xfrm>
          <a:prstGeom prst="rect">
            <a:avLst/>
          </a:prstGeom>
          <a:solidFill>
            <a:srgbClr val="B83D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endParaRPr lang="ms-MY" sz="28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TextBox 3"/>
          <p:cNvSpPr txBox="1"/>
          <p:nvPr/>
        </p:nvSpPr>
        <p:spPr>
          <a:xfrm>
            <a:off x="1357290" y="343895"/>
            <a:ext cx="6781800" cy="584775"/>
          </a:xfrm>
          <a:prstGeom prst="rect">
            <a:avLst/>
          </a:prstGeom>
          <a:noFill/>
          <a:effectLst>
            <a:glow rad="101600">
              <a:schemeClr val="tx1">
                <a:alpha val="60000"/>
              </a:schemeClr>
            </a:glow>
          </a:effectLst>
        </p:spPr>
        <p:txBody>
          <a:bodyPr>
            <a:spAutoFit/>
          </a:bodyPr>
          <a:lstStyle/>
          <a:p>
            <a:pPr fontAlgn="auto">
              <a:spcBef>
                <a:spcPts val="0"/>
              </a:spcBef>
              <a:spcAft>
                <a:spcPts val="0"/>
              </a:spcAft>
              <a:defRPr/>
            </a:pPr>
            <a:r>
              <a:rPr lang="en-US" sz="3200" b="1" dirty="0" err="1">
                <a:ln>
                  <a:solidFill>
                    <a:srgbClr val="FFFF00"/>
                  </a:solidFill>
                </a:ln>
                <a:solidFill>
                  <a:srgbClr val="FFFF00"/>
                </a:solidFill>
                <a:effectLst>
                  <a:glow rad="139700">
                    <a:schemeClr val="bg1"/>
                  </a:glow>
                  <a:outerShdw blurRad="38100" dist="38100" dir="2700000" algn="tl">
                    <a:srgbClr val="000000">
                      <a:alpha val="43137"/>
                    </a:srgbClr>
                  </a:outerShdw>
                </a:effectLst>
                <a:latin typeface="Berlin Sans FB" pitchFamily="34" charset="0"/>
                <a:cs typeface="Arial" pitchFamily="34" charset="0"/>
              </a:rPr>
              <a:t>Wahai</a:t>
            </a:r>
            <a:r>
              <a:rPr lang="en-US" sz="3200" b="1" dirty="0">
                <a:ln>
                  <a:solidFill>
                    <a:srgbClr val="FFFF00"/>
                  </a:solidFill>
                </a:ln>
                <a:solidFill>
                  <a:srgbClr val="FFFF00"/>
                </a:solidFill>
                <a:effectLst>
                  <a:glow rad="139700">
                    <a:schemeClr val="bg1"/>
                  </a:glow>
                  <a:outerShdw blurRad="38100" dist="38100" dir="2700000" algn="tl">
                    <a:srgbClr val="000000">
                      <a:alpha val="43137"/>
                    </a:srgbClr>
                  </a:outerShdw>
                </a:effectLst>
                <a:latin typeface="Berlin Sans FB" pitchFamily="34" charset="0"/>
                <a:cs typeface="Arial" pitchFamily="34" charset="0"/>
              </a:rPr>
              <a:t> ! </a:t>
            </a:r>
            <a:r>
              <a:rPr lang="en-US" sz="3200" b="1" dirty="0" err="1">
                <a:ln>
                  <a:solidFill>
                    <a:srgbClr val="FFFF00"/>
                  </a:solidFill>
                </a:ln>
                <a:solidFill>
                  <a:srgbClr val="FFFF00"/>
                </a:solidFill>
                <a:effectLst>
                  <a:glow rad="139700">
                    <a:schemeClr val="bg1"/>
                  </a:glow>
                  <a:outerShdw blurRad="38100" dist="38100" dir="2700000" algn="tl">
                    <a:srgbClr val="000000">
                      <a:alpha val="43137"/>
                    </a:srgbClr>
                  </a:outerShdw>
                </a:effectLst>
                <a:latin typeface="Berlin Sans FB" pitchFamily="34" charset="0"/>
                <a:cs typeface="Arial" pitchFamily="34" charset="0"/>
              </a:rPr>
              <a:t>Hamba-Hamba</a:t>
            </a:r>
            <a:r>
              <a:rPr lang="en-US" sz="3200" b="1" dirty="0">
                <a:ln>
                  <a:solidFill>
                    <a:srgbClr val="FFFF00"/>
                  </a:solidFill>
                </a:ln>
                <a:solidFill>
                  <a:srgbClr val="FFFF00"/>
                </a:solidFill>
                <a:effectLst>
                  <a:glow rad="139700">
                    <a:schemeClr val="bg1"/>
                  </a:glow>
                  <a:outerShdw blurRad="38100" dist="38100" dir="2700000" algn="tl">
                    <a:srgbClr val="000000">
                      <a:alpha val="43137"/>
                    </a:srgbClr>
                  </a:outerShdw>
                </a:effectLst>
                <a:latin typeface="Berlin Sans FB" pitchFamily="34" charset="0"/>
                <a:cs typeface="Arial" pitchFamily="34" charset="0"/>
              </a:rPr>
              <a:t> Allah</a:t>
            </a:r>
          </a:p>
        </p:txBody>
      </p:sp>
      <p:sp>
        <p:nvSpPr>
          <p:cNvPr id="5" name="Rectangle 4"/>
          <p:cNvSpPr/>
          <p:nvPr/>
        </p:nvSpPr>
        <p:spPr>
          <a:xfrm>
            <a:off x="500034" y="1428736"/>
            <a:ext cx="8053414" cy="5016758"/>
          </a:xfrm>
          <a:prstGeom prst="rect">
            <a:avLst/>
          </a:prstGeom>
        </p:spPr>
        <p:txBody>
          <a:bodyPr wrap="square">
            <a:spAutoFit/>
          </a:bodyPr>
          <a:lstStyle/>
          <a:p>
            <a:pPr algn="ctr" eaLnBrk="0" fontAlgn="auto" hangingPunct="0">
              <a:spcBef>
                <a:spcPts val="0"/>
              </a:spcBef>
              <a:spcAft>
                <a:spcPts val="0"/>
              </a:spcAft>
              <a:defRPr/>
            </a:pPr>
            <a:r>
              <a:rPr lang="en-US" sz="3200" dirty="0" err="1">
                <a:ln>
                  <a:solidFill>
                    <a:schemeClr val="bg1"/>
                  </a:solidFill>
                </a:ln>
                <a:solidFill>
                  <a:schemeClr val="bg1"/>
                </a:solidFill>
                <a:effectLst>
                  <a:glow rad="101600">
                    <a:schemeClr val="tx1">
                      <a:alpha val="60000"/>
                    </a:schemeClr>
                  </a:glow>
                </a:effectLst>
                <a:latin typeface="Arial Black" pitchFamily="34" charset="0"/>
              </a:rPr>
              <a:t>Sesungguhnya</a:t>
            </a:r>
            <a:r>
              <a:rPr lang="en-US" sz="3200" dirty="0">
                <a:ln>
                  <a:solidFill>
                    <a:schemeClr val="bg1"/>
                  </a:solidFill>
                </a:ln>
                <a:solidFill>
                  <a:schemeClr val="bg1"/>
                </a:solidFill>
                <a:effectLst>
                  <a:glow rad="101600">
                    <a:schemeClr val="tx1">
                      <a:alpha val="60000"/>
                    </a:schemeClr>
                  </a:glow>
                </a:effectLst>
                <a:latin typeface="Arial Black" pitchFamily="34" charset="0"/>
              </a:rPr>
              <a:t> ALLAH  </a:t>
            </a:r>
            <a:r>
              <a:rPr lang="en-US" sz="3200" dirty="0" err="1">
                <a:ln>
                  <a:solidFill>
                    <a:schemeClr val="bg1"/>
                  </a:solidFill>
                </a:ln>
                <a:solidFill>
                  <a:schemeClr val="bg1"/>
                </a:solidFill>
                <a:effectLst>
                  <a:glow rad="101600">
                    <a:schemeClr val="tx1">
                      <a:alpha val="60000"/>
                    </a:schemeClr>
                  </a:glow>
                </a:effectLst>
                <a:latin typeface="Arial Black" pitchFamily="34" charset="0"/>
              </a:rPr>
              <a:t>menyuruh</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berlaku</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adil</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dan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berbuat</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kebaikan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serta</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memberi</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bantuan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kepada</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kaum</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kerabat</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dan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melarang</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daripada</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melakukan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perbuatan-perbuatan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keji</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dan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mungkar</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serta</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kezaliman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Ia</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mengajar</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kamu</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dengan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suruhan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dan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larangannya</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ini</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supaya</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kamu</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mengambil</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peringatan</a:t>
            </a:r>
            <a:r>
              <a:rPr lang="en-US" sz="3200" dirty="0">
                <a:ln>
                  <a:solidFill>
                    <a:schemeClr val="bg1"/>
                  </a:solidFill>
                </a:ln>
                <a:solidFill>
                  <a:schemeClr val="bg1"/>
                </a:solidFill>
                <a:effectLst>
                  <a:glow rad="101600">
                    <a:schemeClr val="tx1">
                      <a:alpha val="60000"/>
                    </a:schemeClr>
                  </a:glow>
                </a:effectLst>
                <a:latin typeface="Arial Black" pitchFamily="34" charset="0"/>
              </a:rPr>
              <a:t> </a:t>
            </a:r>
            <a:r>
              <a:rPr lang="en-US" sz="3200" dirty="0" err="1">
                <a:ln>
                  <a:solidFill>
                    <a:schemeClr val="bg1"/>
                  </a:solidFill>
                </a:ln>
                <a:solidFill>
                  <a:schemeClr val="bg1"/>
                </a:solidFill>
                <a:effectLst>
                  <a:glow rad="101600">
                    <a:schemeClr val="tx1">
                      <a:alpha val="60000"/>
                    </a:schemeClr>
                  </a:glow>
                </a:effectLst>
                <a:latin typeface="Arial Black" pitchFamily="34" charset="0"/>
              </a:rPr>
              <a:t>mematuhinya</a:t>
            </a:r>
            <a:r>
              <a:rPr lang="en-US" sz="3200" dirty="0">
                <a:ln>
                  <a:solidFill>
                    <a:schemeClr val="bg1"/>
                  </a:solidFill>
                </a:ln>
                <a:solidFill>
                  <a:schemeClr val="bg1"/>
                </a:solidFill>
                <a:effectLst>
                  <a:glow rad="101600">
                    <a:schemeClr val="tx1">
                      <a:alpha val="60000"/>
                    </a:schemeClr>
                  </a:glow>
                </a:effectLst>
                <a:latin typeface="Arial Black" pitchFamily="34"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3" name="Rectangle 2"/>
          <p:cNvSpPr/>
          <p:nvPr/>
        </p:nvSpPr>
        <p:spPr>
          <a:xfrm>
            <a:off x="0" y="0"/>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ectangle 3"/>
          <p:cNvSpPr>
            <a:spLocks noChangeArrowheads="1"/>
          </p:cNvSpPr>
          <p:nvPr/>
        </p:nvSpPr>
        <p:spPr bwMode="auto">
          <a:xfrm>
            <a:off x="142844" y="1266848"/>
            <a:ext cx="8382000" cy="537686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2800" b="1" i="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p>
          <a:p>
            <a:pPr marL="419100" indent="-382588" algn="ctr" eaLnBrk="0" fontAlgn="auto" hangingPunct="0">
              <a:lnSpc>
                <a:spcPct val="90000"/>
              </a:lnSpc>
              <a:spcBef>
                <a:spcPts val="0"/>
              </a:spcBef>
              <a:spcAft>
                <a:spcPts val="0"/>
              </a:spcAft>
              <a:defRPr/>
            </a:pP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Maka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Ingatlah</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Allah Yang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Maha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Agung</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Nescaya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Dia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Akan</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Mengingatimu</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Dan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Bersyukurlah</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Di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Atas</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Nikmat-nikmatnya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Nescaya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Dia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Akan</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Menambahkan</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Lagi</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Nikmat</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Itu</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Kepadamu</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dan</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Pohonlah</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Dari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Kelebihannya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Nescaya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Akan</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Diberikannya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Kepadamu</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Dan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Sesungguhnya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Mengingati</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Allah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Itu</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Lebih</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Besar</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Faedah</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Dan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Kesannya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Dan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Ingatlah</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Allah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Mengetahui</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Apa</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Yang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Kamu</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r>
              <a:rPr lang="en-US" sz="2800" b="1" dirty="0" err="1">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Kerjakan</a:t>
            </a:r>
            <a:r>
              <a:rPr lang="en-US" sz="2800" b="1" dirty="0">
                <a:ln>
                  <a:solidFill>
                    <a:schemeClr val="bg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mn-cs"/>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duotone>
              <a:prstClr val="black"/>
              <a:schemeClr val="tx2">
                <a:tint val="45000"/>
                <a:satMod val="400000"/>
              </a:schemeClr>
            </a:duotone>
          </a:blip>
          <a:stretch>
            <a:fillRect/>
          </a:stretch>
        </p:blipFill>
        <p:spPr bwMode="auto">
          <a:xfrm>
            <a:off x="4584356" y="4143380"/>
            <a:ext cx="4202486" cy="2447581"/>
          </a:xfrm>
          <a:prstGeom prst="rect">
            <a:avLst/>
          </a:prstGeom>
          <a:ln>
            <a:noFill/>
          </a:ln>
          <a:effectLst>
            <a:softEdge rad="317500"/>
          </a:effectLst>
        </p:spPr>
      </p:pic>
      <p:sp>
        <p:nvSpPr>
          <p:cNvPr id="4" name="Rectangle 3"/>
          <p:cNvSpPr/>
          <p:nvPr/>
        </p:nvSpPr>
        <p:spPr>
          <a:xfrm>
            <a:off x="785786" y="1553822"/>
            <a:ext cx="7786742" cy="1446550"/>
          </a:xfrm>
          <a:prstGeom prst="rect">
            <a:avLst/>
          </a:prstGeom>
        </p:spPr>
        <p:txBody>
          <a:bodyPr wrap="square">
            <a:spAutoFit/>
          </a:bodyPr>
          <a:lstStyle/>
          <a:p>
            <a:pPr algn="ctr"/>
            <a:r>
              <a:rPr lang="ar-SA" sz="4400" b="1" dirty="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rPr>
              <a:t>اتَّقُوا اللهَ وَأَصْلِحُوْا ذَاتَ بَيْنِكُمْ وَ أَطِيْعُوا اللهَ وَرَسُوْلَهُ   إِنْ كُنْتُمْ مُؤْمِنِيْنَ </a:t>
            </a:r>
            <a:endParaRPr lang="ms-MY" sz="4400" b="1" dirty="0">
              <a:ln>
                <a:solidFill>
                  <a:srgbClr val="FFFF00"/>
                </a:solidFill>
              </a:ln>
              <a:solidFill>
                <a:srgbClr val="FFFF00"/>
              </a:solidFill>
              <a:effectLst>
                <a:glow rad="101600">
                  <a:schemeClr val="bg1">
                    <a:alpha val="60000"/>
                  </a:schemeClr>
                </a:glow>
              </a:effectLst>
              <a:latin typeface="Traditional Arabic" pitchFamily="2" charset="-78"/>
              <a:cs typeface="Traditional Arabic" pitchFamily="2" charset="-78"/>
            </a:endParaRPr>
          </a:p>
        </p:txBody>
      </p:sp>
      <p:sp>
        <p:nvSpPr>
          <p:cNvPr id="5" name="Text Box 2"/>
          <p:cNvSpPr txBox="1">
            <a:spLocks noChangeArrowheads="1"/>
          </p:cNvSpPr>
          <p:nvPr/>
        </p:nvSpPr>
        <p:spPr bwMode="auto">
          <a:xfrm>
            <a:off x="500034" y="3293542"/>
            <a:ext cx="7924800" cy="2064284"/>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Bertaqwalah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kepada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perbaikilah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hubungan</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di</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antara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kamu</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serta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taatilah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allah</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taala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rasulNya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sekiranya</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kamu</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orang</a:t>
            </a:r>
            <a:r>
              <a:rPr lang="en-US" sz="3200" b="1" dirty="0"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smtClean="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beriman</a:t>
            </a:r>
            <a:endParaRPr lang="en-GB" sz="3200" b="1"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p:txBody>
      </p:sp>
      <p:sp>
        <p:nvSpPr>
          <p:cNvPr id="6" name="Rectangle 5"/>
          <p:cNvSpPr/>
          <p:nvPr/>
        </p:nvSpPr>
        <p:spPr>
          <a:xfrm>
            <a:off x="0" y="0"/>
            <a:ext cx="9144000" cy="1285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 name="Rectangle 2"/>
          <p:cNvSpPr/>
          <p:nvPr/>
        </p:nvSpPr>
        <p:spPr>
          <a:xfrm>
            <a:off x="2357422" y="357166"/>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42-18223663 by lilmasternabeel."/>
          <p:cNvPicPr>
            <a:picLocks noChangeAspect="1" noChangeArrowheads="1"/>
          </p:cNvPicPr>
          <p:nvPr/>
        </p:nvPicPr>
        <p:blipFill>
          <a:blip r:embed="rId3"/>
          <a:srcRect/>
          <a:stretch>
            <a:fillRect/>
          </a:stretch>
        </p:blipFill>
        <p:spPr bwMode="auto">
          <a:xfrm>
            <a:off x="0" y="1371600"/>
            <a:ext cx="9144000" cy="5486400"/>
          </a:xfrm>
          <a:prstGeom prst="rect">
            <a:avLst/>
          </a:prstGeom>
          <a:noFill/>
          <a:ln w="9525">
            <a:noFill/>
            <a:miter lim="800000"/>
            <a:headEnd/>
            <a:tailEnd/>
          </a:ln>
        </p:spPr>
      </p:pic>
      <p:pic>
        <p:nvPicPr>
          <p:cNvPr id="2" name="Rectangle 2"/>
          <p:cNvPicPr>
            <a:picLocks noChangeArrowheads="1"/>
          </p:cNvPicPr>
          <p:nvPr/>
        </p:nvPicPr>
        <p:blipFill>
          <a:blip r:embed="rId4"/>
          <a:srcRect/>
          <a:stretch>
            <a:fillRect/>
          </a:stretch>
        </p:blipFill>
        <p:spPr bwMode="auto">
          <a:xfrm>
            <a:off x="-36513" y="85725"/>
            <a:ext cx="9180513" cy="2751138"/>
          </a:xfrm>
          <a:prstGeom prst="rect">
            <a:avLst/>
          </a:prstGeom>
          <a:noFill/>
          <a:ln w="9525">
            <a:noFill/>
            <a:miter lim="800000"/>
            <a:headEnd/>
            <a:tailEnd/>
          </a:ln>
        </p:spPr>
      </p:pic>
      <p:pic>
        <p:nvPicPr>
          <p:cNvPr id="3" name="Rectangle 3"/>
          <p:cNvPicPr>
            <a:picLocks noChangeArrowheads="1"/>
          </p:cNvPicPr>
          <p:nvPr/>
        </p:nvPicPr>
        <p:blipFill>
          <a:blip r:embed="rId5"/>
          <a:srcRect/>
          <a:stretch>
            <a:fillRect/>
          </a:stretch>
        </p:blipFill>
        <p:spPr bwMode="auto">
          <a:xfrm>
            <a:off x="212725" y="3352800"/>
            <a:ext cx="8931275" cy="252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285720" y="1643050"/>
            <a:ext cx="8501122" cy="4714908"/>
          </a:xfrm>
          <a:prstGeom prst="rect">
            <a:avLst/>
          </a:prstGeom>
          <a:ln>
            <a:noFill/>
          </a:ln>
          <a:effectLst>
            <a:softEdge rad="317500"/>
          </a:effectLst>
        </p:spPr>
      </p:pic>
      <p:sp>
        <p:nvSpPr>
          <p:cNvPr id="3" name="Oval 2"/>
          <p:cNvSpPr/>
          <p:nvPr/>
        </p:nvSpPr>
        <p:spPr>
          <a:xfrm>
            <a:off x="3000364" y="1428736"/>
            <a:ext cx="5638800" cy="197170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Perbaiki</a:t>
            </a:r>
            <a:r>
              <a:rPr lang="en-US" sz="2600" b="1" dirty="0" smtClean="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 </a:t>
            </a:r>
            <a:r>
              <a:rPr lang="en-US" sz="2600" b="1" dirty="0" err="1" smtClean="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hubungan</a:t>
            </a:r>
            <a:r>
              <a:rPr lang="en-US" sz="2600" b="1" dirty="0" smtClean="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 </a:t>
            </a:r>
            <a:r>
              <a:rPr lang="en-US" sz="2600" b="1" dirty="0" err="1" smtClean="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antara</a:t>
            </a:r>
            <a:r>
              <a:rPr lang="en-US" sz="2600" b="1" dirty="0" smtClean="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 </a:t>
            </a:r>
            <a:r>
              <a:rPr lang="en-US" sz="2600" b="1" dirty="0" err="1" smtClean="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kita</a:t>
            </a:r>
            <a:endParaRPr lang="en-US" sz="2600" dirty="0">
              <a:ln>
                <a:solidFill>
                  <a:schemeClr val="bg1"/>
                </a:solid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4" name="Oval 3"/>
          <p:cNvSpPr/>
          <p:nvPr/>
        </p:nvSpPr>
        <p:spPr>
          <a:xfrm>
            <a:off x="3186082" y="3629044"/>
            <a:ext cx="5562600" cy="2014534"/>
          </a:xfrm>
          <a:prstGeom prst="ellipse">
            <a:avLst/>
          </a:prstGeom>
          <a:gradFill flip="none" rotWithShape="1">
            <a:gsLst>
              <a:gs pos="83000">
                <a:srgbClr val="FF0000">
                  <a:shade val="30000"/>
                  <a:satMod val="115000"/>
                  <a:alpha val="88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Taatilah</a:t>
            </a:r>
            <a:r>
              <a:rPr lang="en-US" sz="2600" b="1"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 </a:t>
            </a:r>
            <a:r>
              <a:rPr lang="en-US" sz="2600" b="1"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perintah</a:t>
            </a:r>
            <a:r>
              <a:rPr lang="en-US" sz="2600" b="1"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 Allah </a:t>
            </a:r>
            <a:r>
              <a:rPr lang="en-US" sz="2600" b="1"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dan</a:t>
            </a:r>
            <a:r>
              <a:rPr lang="en-US" sz="2600" b="1"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 </a:t>
            </a:r>
            <a:r>
              <a:rPr lang="en-US" sz="2600" b="1"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rPr>
              <a:t>RasulNya</a:t>
            </a:r>
            <a:endParaRPr lang="en-US" sz="2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5" name="Pentagon 4"/>
          <p:cNvSpPr/>
          <p:nvPr/>
        </p:nvSpPr>
        <p:spPr>
          <a:xfrm>
            <a:off x="214282" y="2486044"/>
            <a:ext cx="4038600" cy="2057400"/>
          </a:xfrm>
          <a:prstGeom prst="homePlate">
            <a:avLst>
              <a:gd name="adj" fmla="val 32090"/>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sysClr val="windowText" lastClr="000000"/>
                  </a:solidFill>
                </a:ln>
                <a:solidFill>
                  <a:srgbClr val="FFFFFF"/>
                </a:solidFill>
                <a:effectLst>
                  <a:outerShdw blurRad="38100" dist="38100" dir="2700000" algn="tl">
                    <a:srgbClr val="000000">
                      <a:alpha val="43137"/>
                    </a:srgbClr>
                  </a:outerShdw>
                </a:effectLst>
                <a:latin typeface="Arial Black" pitchFamily="34" charset="0"/>
                <a:cs typeface="Arial" pitchFamily="34" charset="0"/>
              </a:rPr>
              <a:t>Bertaqwa</a:t>
            </a:r>
            <a:r>
              <a:rPr lang="en-US" sz="3600" b="1" dirty="0" smtClean="0">
                <a:ln>
                  <a:solidFill>
                    <a:sysClr val="windowText" lastClr="000000"/>
                  </a:solidFill>
                </a:ln>
                <a:solidFill>
                  <a:srgbClr val="FFFFFF"/>
                </a:solidFill>
                <a:effectLst>
                  <a:outerShdw blurRad="38100" dist="38100" dir="2700000" algn="tl">
                    <a:srgbClr val="000000">
                      <a:alpha val="43137"/>
                    </a:srgbClr>
                  </a:outerShdw>
                </a:effectLst>
                <a:latin typeface="Arial Black" pitchFamily="34" charset="0"/>
                <a:cs typeface="Arial" pitchFamily="34" charset="0"/>
              </a:rPr>
              <a:t> </a:t>
            </a:r>
            <a:r>
              <a:rPr lang="en-US" sz="3600" b="1" dirty="0" err="1" smtClean="0">
                <a:ln>
                  <a:solidFill>
                    <a:sysClr val="windowText" lastClr="000000"/>
                  </a:solidFill>
                </a:ln>
                <a:solidFill>
                  <a:srgbClr val="FFFFFF"/>
                </a:solidFill>
                <a:effectLst>
                  <a:outerShdw blurRad="38100" dist="38100" dir="2700000" algn="tl">
                    <a:srgbClr val="000000">
                      <a:alpha val="43137"/>
                    </a:srgbClr>
                  </a:outerShdw>
                </a:effectLst>
                <a:latin typeface="Arial Black" pitchFamily="34" charset="0"/>
                <a:cs typeface="Arial" pitchFamily="34" charset="0"/>
              </a:rPr>
              <a:t>kepada</a:t>
            </a:r>
            <a:r>
              <a:rPr lang="en-US" sz="3600" b="1" dirty="0" smtClean="0">
                <a:ln>
                  <a:solidFill>
                    <a:sysClr val="windowText" lastClr="000000"/>
                  </a:solidFill>
                </a:ln>
                <a:solidFill>
                  <a:srgbClr val="FFFFFF"/>
                </a:solidFill>
                <a:effectLst>
                  <a:outerShdw blurRad="38100" dist="38100" dir="2700000" algn="tl">
                    <a:srgbClr val="000000">
                      <a:alpha val="43137"/>
                    </a:srgbClr>
                  </a:outerShdw>
                </a:effectLst>
                <a:latin typeface="Arial Black" pitchFamily="34" charset="0"/>
                <a:cs typeface="Arial" pitchFamily="34" charset="0"/>
              </a:rPr>
              <a:t>  </a:t>
            </a:r>
            <a:r>
              <a:rPr lang="en-US" sz="3600" b="1" dirty="0" smtClean="0">
                <a:ln>
                  <a:solidFill>
                    <a:sysClr val="windowText" lastClr="000000"/>
                  </a:solidFill>
                </a:ln>
                <a:solidFill>
                  <a:srgbClr val="FFFFFF"/>
                </a:solidFill>
                <a:effectLst>
                  <a:outerShdw blurRad="38100" dist="38100" dir="2700000" algn="tl">
                    <a:srgbClr val="000000">
                      <a:alpha val="43137"/>
                    </a:srgbClr>
                  </a:outerShdw>
                </a:effectLst>
                <a:latin typeface="Arial Black" pitchFamily="34" charset="0"/>
                <a:cs typeface="Arial" pitchFamily="34" charset="0"/>
              </a:rPr>
              <a:t>A</a:t>
            </a:r>
            <a:r>
              <a:rPr lang="en-US" sz="3600" b="1" dirty="0" smtClean="0">
                <a:ln>
                  <a:solidFill>
                    <a:sysClr val="windowText" lastClr="000000"/>
                  </a:solidFill>
                </a:ln>
                <a:solidFill>
                  <a:srgbClr val="FFFFFF"/>
                </a:solidFill>
                <a:effectLst>
                  <a:outerShdw blurRad="38100" dist="38100" dir="2700000" algn="tl">
                    <a:srgbClr val="000000">
                      <a:alpha val="43137"/>
                    </a:srgbClr>
                  </a:outerShdw>
                </a:effectLst>
                <a:latin typeface="Arial Black" pitchFamily="34" charset="0"/>
                <a:cs typeface="Arial" pitchFamily="34" charset="0"/>
              </a:rPr>
              <a:t>llah</a:t>
            </a:r>
            <a:endParaRPr lang="en-US" sz="2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0" y="0"/>
            <a:ext cx="9144000" cy="1285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ectangle 5"/>
          <p:cNvSpPr/>
          <p:nvPr/>
        </p:nvSpPr>
        <p:spPr>
          <a:xfrm>
            <a:off x="76200" y="285728"/>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Bertakwa</a:t>
            </a:r>
            <a:endParaRPr lang="en-US" sz="36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g.wrs.yahoo.com/_ylt=A0S0zu6XNWdK2SoAvlcu4gt./SIG=12jnpevkb/EXP=1248364311/**http%3A/www.cuti.com.my/album/albums/userpics/10689/Scan0028.jpg"/>
          <p:cNvPicPr>
            <a:picLocks noChangeAspect="1" noChangeArrowheads="1"/>
          </p:cNvPicPr>
          <p:nvPr/>
        </p:nvPicPr>
        <p:blipFill>
          <a:blip r:embed="rId2"/>
          <a:srcRect/>
          <a:stretch>
            <a:fillRect/>
          </a:stretch>
        </p:blipFill>
        <p:spPr bwMode="auto">
          <a:xfrm>
            <a:off x="357158" y="452458"/>
            <a:ext cx="5786478" cy="5905500"/>
          </a:xfrm>
          <a:prstGeom prst="rect">
            <a:avLst/>
          </a:prstGeom>
          <a:ln>
            <a:noFill/>
          </a:ln>
          <a:effectLst>
            <a:softEdge rad="635000"/>
          </a:effectLst>
        </p:spPr>
      </p:pic>
      <p:pic>
        <p:nvPicPr>
          <p:cNvPr id="3" name="Picture 4" descr="Sultan Mizan by lelabu."/>
          <p:cNvPicPr>
            <a:picLocks noChangeAspect="1" noChangeArrowheads="1"/>
          </p:cNvPicPr>
          <p:nvPr/>
        </p:nvPicPr>
        <p:blipFill>
          <a:blip r:embed="rId3"/>
          <a:srcRect/>
          <a:stretch>
            <a:fillRect/>
          </a:stretch>
        </p:blipFill>
        <p:spPr bwMode="auto">
          <a:xfrm>
            <a:off x="4929190" y="857232"/>
            <a:ext cx="3857652" cy="5214974"/>
          </a:xfrm>
          <a:prstGeom prst="ellipse">
            <a:avLst/>
          </a:prstGeom>
          <a:ln>
            <a:noFill/>
          </a:ln>
          <a:effectLst>
            <a:softEdge rad="635000"/>
          </a:effectLst>
        </p:spPr>
      </p:pic>
      <p:pic>
        <p:nvPicPr>
          <p:cNvPr id="4" name="Picture 15" descr="http://3.bp.blogspot.com/_nXX-0d3M5cM/SeaccusU0II/AAAAAAAAA8s/4OKwLtFKLa0/s400/sidangdun.JPG">
            <a:hlinkClick r:id="rId4"/>
          </p:cNvPr>
          <p:cNvPicPr>
            <a:picLocks noChangeAspect="1" noChangeArrowheads="1"/>
          </p:cNvPicPr>
          <p:nvPr/>
        </p:nvPicPr>
        <p:blipFill>
          <a:blip r:embed="rId5"/>
          <a:stretch>
            <a:fillRect/>
          </a:stretch>
        </p:blipFill>
        <p:spPr bwMode="auto">
          <a:xfrm>
            <a:off x="4370042" y="4143380"/>
            <a:ext cx="4202486" cy="2447581"/>
          </a:xfrm>
          <a:prstGeom prst="rect">
            <a:avLst/>
          </a:prstGeom>
          <a:ln>
            <a:noFill/>
          </a:ln>
          <a:effectLst>
            <a:softEdge rad="317500"/>
          </a:effectLst>
        </p:spPr>
      </p:pic>
      <p:sp>
        <p:nvSpPr>
          <p:cNvPr id="10" name="TextBox 9"/>
          <p:cNvSpPr txBox="1"/>
          <p:nvPr/>
        </p:nvSpPr>
        <p:spPr>
          <a:xfrm>
            <a:off x="933456" y="3847462"/>
            <a:ext cx="6996130" cy="2246769"/>
          </a:xfrm>
          <a:prstGeom prst="rect">
            <a:avLst/>
          </a:prstGeom>
          <a:noFill/>
        </p:spPr>
        <p:txBody>
          <a:bodyPr wrap="square" rtlCol="0">
            <a:spAutoFit/>
          </a:bodyPr>
          <a:lstStyle/>
          <a:p>
            <a:pPr algn="ctr"/>
            <a:r>
              <a:rPr lang="en-US" sz="2800" dirty="0" smtClean="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rPr>
              <a:t>ULANGTAHUN KEBAWAH DULI YANG MAHA MULIA SULTAN TERENGGANU DAN JUBLI EMAS    50 TAHUN PENUBUHAN DEWAN UNDANGAN NEGERI TERENGGANU</a:t>
            </a:r>
            <a:endParaRPr lang="ms-MY" sz="2800" dirty="0">
              <a:ln w="19050">
                <a:solidFill>
                  <a:sysClr val="windowText" lastClr="000000"/>
                </a:solidFill>
              </a:ln>
              <a:solidFill>
                <a:srgbClr val="FFFF00"/>
              </a:solidFill>
              <a:effectLst>
                <a:glow rad="101600">
                  <a:schemeClr val="bg1">
                    <a:alpha val="60000"/>
                  </a:schemeClr>
                </a:glow>
                <a:reflection blurRad="6350" stA="55000" endA="300" endPos="45500" dir="5400000" sy="-100000" algn="bl" rotWithShape="0"/>
              </a:effectLst>
              <a:latin typeface="Cooper Black" pitchFamily="18" charset="0"/>
            </a:endParaRPr>
          </a:p>
        </p:txBody>
      </p:sp>
      <p:sp>
        <p:nvSpPr>
          <p:cNvPr id="12" name="Rectangle 11"/>
          <p:cNvSpPr/>
          <p:nvPr/>
        </p:nvSpPr>
        <p:spPr>
          <a:xfrm>
            <a:off x="76200" y="285728"/>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Tajuk</a:t>
            </a:r>
            <a:r>
              <a:rPr lang="en-US" sz="36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khutbah</a:t>
            </a:r>
            <a:r>
              <a:rPr lang="en-US" sz="36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6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6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6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3" name="Rectangle 12"/>
          <p:cNvSpPr/>
          <p:nvPr/>
        </p:nvSpPr>
        <p:spPr>
          <a:xfrm>
            <a:off x="142844" y="1428736"/>
            <a:ext cx="6357982" cy="2123658"/>
          </a:xfrm>
          <a:prstGeom prst="rect">
            <a:avLst/>
          </a:prstGeom>
        </p:spPr>
        <p:txBody>
          <a:bodyPr wrap="square">
            <a:spAutoFit/>
          </a:bodyPr>
          <a:lstStyle/>
          <a:p>
            <a:pPr algn="ctr" fontAlgn="auto">
              <a:spcBef>
                <a:spcPts val="0"/>
              </a:spcBef>
              <a:spcAft>
                <a:spcPts val="0"/>
              </a:spcAft>
              <a:defRPr/>
            </a:pP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a:t>
            </a: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Bersama</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 </a:t>
            </a: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Membina</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 </a:t>
            </a:r>
          </a:p>
          <a:p>
            <a:pPr algn="ctr" fontAlgn="auto">
              <a:spcBef>
                <a:spcPts val="0"/>
              </a:spcBef>
              <a:spcAft>
                <a:spcPts val="0"/>
              </a:spcAft>
              <a:defRPr/>
            </a:pP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Kecemerlangan</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 </a:t>
            </a:r>
            <a:r>
              <a:rPr lang="en-US" sz="4400" dirty="0" err="1"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Negeri</a:t>
            </a:r>
            <a:r>
              <a:rPr lang="en-US" sz="4400" dirty="0" smtClean="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rPr>
              <a:t>”</a:t>
            </a:r>
            <a:endParaRPr lang="en-US" sz="4400" dirty="0">
              <a:ln>
                <a:solidFill>
                  <a:sysClr val="windowText" lastClr="000000"/>
                </a:solidFill>
              </a:ln>
              <a:solidFill>
                <a:srgbClr val="0000FF"/>
              </a:solidFill>
              <a:effectLst>
                <a:glow rad="101600">
                  <a:schemeClr val="tx1">
                    <a:alpha val="60000"/>
                  </a:schemeClr>
                </a:glow>
                <a:outerShdw blurRad="38100" dist="38100" dir="2700000" algn="tl">
                  <a:srgbClr val="000000">
                    <a:alpha val="43137"/>
                  </a:srgbClr>
                </a:outerShdw>
              </a:effectLst>
              <a:latin typeface="Lucida Brigh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214282" y="1428736"/>
            <a:ext cx="8572560" cy="5000660"/>
          </a:xfrm>
          <a:prstGeom prst="rect">
            <a:avLst/>
          </a:prstGeom>
          <a:ln>
            <a:noFill/>
          </a:ln>
          <a:effectLst>
            <a:softEdge rad="317500"/>
          </a:effectLst>
        </p:spPr>
      </p:pic>
      <p:sp>
        <p:nvSpPr>
          <p:cNvPr id="5" name="Snip Same Side Corner Rectangle 4"/>
          <p:cNvSpPr/>
          <p:nvPr/>
        </p:nvSpPr>
        <p:spPr>
          <a:xfrm>
            <a:off x="242918" y="4214818"/>
            <a:ext cx="8686800" cy="1357322"/>
          </a:xfrm>
          <a:prstGeom prst="snip2SameRect">
            <a:avLst/>
          </a:prstGeom>
          <a:gradFill flip="none" rotWithShape="1">
            <a:gsLst>
              <a:gs pos="100000">
                <a:srgbClr val="FF0000">
                  <a:shade val="30000"/>
                  <a:satMod val="115000"/>
                  <a:alpha val="56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Rakyat </a:t>
            </a:r>
            <a:r>
              <a:rPr lang="en-US" sz="32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mengundi</a:t>
            </a:r>
            <a:r>
              <a:rPr lang="en-US" sz="32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5 </a:t>
            </a:r>
            <a:r>
              <a:rPr lang="en-US" sz="32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tahun</a:t>
            </a:r>
            <a:r>
              <a:rPr lang="en-US" sz="3200" b="1" dirty="0"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t>
            </a:r>
            <a:endParaRPr lang="en-GB" sz="3200" b="1" dirty="0">
              <a:ln>
                <a:solidFill>
                  <a:schemeClr val="tx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3" name="Oval 2"/>
          <p:cNvSpPr/>
          <p:nvPr/>
        </p:nvSpPr>
        <p:spPr>
          <a:xfrm>
            <a:off x="3295640" y="214290"/>
            <a:ext cx="3490938" cy="1714512"/>
          </a:xfrm>
          <a:prstGeom prst="ellipse">
            <a:avLst/>
          </a:prstGeom>
          <a:solidFill>
            <a:srgbClr val="7030A0">
              <a:alpha val="81000"/>
            </a:srgbClr>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smtClean="0">
                <a:ln>
                  <a:solidFill>
                    <a:schemeClr val="bg1"/>
                  </a:solidFill>
                </a:ln>
                <a:solidFill>
                  <a:schemeClr val="tx1"/>
                </a:solidFill>
                <a:effectLst>
                  <a:outerShdw blurRad="38100" dist="38100" dir="2700000" algn="tl">
                    <a:srgbClr val="000000">
                      <a:alpha val="43137"/>
                    </a:srgbClr>
                  </a:outerShdw>
                </a:effectLst>
                <a:latin typeface="+mj-lt"/>
              </a:rPr>
              <a:t>Islam </a:t>
            </a:r>
            <a:endParaRPr lang="en-US" sz="4800" b="1" dirty="0">
              <a:ln>
                <a:solidFill>
                  <a:schemeClr val="bg1"/>
                </a:solidFill>
              </a:ln>
              <a:solidFill>
                <a:schemeClr val="tx1"/>
              </a:solidFill>
              <a:effectLst>
                <a:outerShdw blurRad="38100" dist="38100" dir="2700000" algn="tl">
                  <a:srgbClr val="000000">
                    <a:alpha val="43137"/>
                  </a:srgbClr>
                </a:outerShdw>
              </a:effectLst>
              <a:latin typeface="+mj-lt"/>
            </a:endParaRPr>
          </a:p>
        </p:txBody>
      </p:sp>
      <p:sp>
        <p:nvSpPr>
          <p:cNvPr id="8" name="Curved Left Arrow 7"/>
          <p:cNvSpPr/>
          <p:nvPr/>
        </p:nvSpPr>
        <p:spPr>
          <a:xfrm rot="19636929">
            <a:off x="5724141" y="2388738"/>
            <a:ext cx="1172335" cy="2172096"/>
          </a:xfrm>
          <a:prstGeom prst="curvedLef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4" name="Round Diagonal Corner Rectangle 3"/>
          <p:cNvSpPr/>
          <p:nvPr/>
        </p:nvSpPr>
        <p:spPr>
          <a:xfrm>
            <a:off x="1142976" y="2257428"/>
            <a:ext cx="4267200" cy="1600200"/>
          </a:xfrm>
          <a:prstGeom prst="round2DiagRect">
            <a:avLst/>
          </a:prstGeom>
          <a:solidFill>
            <a:srgbClr val="00990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ln>
                  <a:solidFill>
                    <a:schemeClr val="bg1"/>
                  </a:solidFill>
                </a:ln>
                <a:solidFill>
                  <a:schemeClr val="tx1"/>
                </a:solidFill>
                <a:effectLst>
                  <a:outerShdw blurRad="38100" dist="38100" dir="2700000" algn="tl">
                    <a:srgbClr val="000000">
                      <a:alpha val="43137"/>
                    </a:srgbClr>
                  </a:outerShdw>
                </a:effectLst>
                <a:latin typeface="Arial Black" pitchFamily="34" charset="0"/>
              </a:rPr>
              <a:t>WAJIB</a:t>
            </a:r>
          </a:p>
          <a:p>
            <a:pPr algn="ctr" fontAlgn="auto">
              <a:spcBef>
                <a:spcPts val="0"/>
              </a:spcBef>
              <a:spcAft>
                <a:spcPts val="0"/>
              </a:spcAft>
              <a:defRPr/>
            </a:pPr>
            <a:r>
              <a:rPr lang="en-US" sz="3200" b="1" dirty="0" err="1" smtClean="0">
                <a:ln>
                  <a:solidFill>
                    <a:schemeClr val="bg1"/>
                  </a:solidFill>
                </a:ln>
                <a:solidFill>
                  <a:schemeClr val="tx1"/>
                </a:solidFill>
                <a:effectLst>
                  <a:outerShdw blurRad="38100" dist="38100" dir="2700000" algn="tl">
                    <a:srgbClr val="000000">
                      <a:alpha val="43137"/>
                    </a:srgbClr>
                  </a:outerShdw>
                </a:effectLst>
                <a:latin typeface="Arial Black" pitchFamily="34" charset="0"/>
              </a:rPr>
              <a:t>Lantik</a:t>
            </a:r>
            <a:r>
              <a:rPr lang="en-US" sz="3200" b="1" dirty="0" smtClean="0">
                <a:ln>
                  <a:solidFill>
                    <a:schemeClr val="bg1"/>
                  </a:solidFill>
                </a:ln>
                <a:solidFill>
                  <a:schemeClr val="tx1"/>
                </a:solidFill>
                <a:effectLst>
                  <a:outerShdw blurRad="38100" dist="38100" dir="2700000" algn="tl">
                    <a:srgbClr val="000000">
                      <a:alpha val="43137"/>
                    </a:srgbClr>
                  </a:outerShdw>
                </a:effectLst>
                <a:latin typeface="Arial Black" pitchFamily="34" charset="0"/>
              </a:rPr>
              <a:t> </a:t>
            </a:r>
            <a:r>
              <a:rPr lang="en-US" sz="3200" b="1" dirty="0" err="1" smtClean="0">
                <a:ln>
                  <a:solidFill>
                    <a:schemeClr val="bg1"/>
                  </a:solidFill>
                </a:ln>
                <a:solidFill>
                  <a:schemeClr val="tx1"/>
                </a:solidFill>
                <a:effectLst>
                  <a:outerShdw blurRad="38100" dist="38100" dir="2700000" algn="tl">
                    <a:srgbClr val="000000">
                      <a:alpha val="43137"/>
                    </a:srgbClr>
                  </a:outerShdw>
                </a:effectLst>
                <a:latin typeface="Arial Black" pitchFamily="34" charset="0"/>
              </a:rPr>
              <a:t>pemimpin</a:t>
            </a:r>
            <a:endParaRPr lang="en-US" sz="3200" b="1" dirty="0">
              <a:ln>
                <a:solidFill>
                  <a:schemeClr val="bg1"/>
                </a:solidFill>
              </a:ln>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3.bp.blogspot.com/_nXX-0d3M5cM/SeaccusU0II/AAAAAAAAA8s/4OKwLtFKLa0/s400/sidangdun.JPG">
            <a:hlinkClick r:id="rId2"/>
          </p:cNvPr>
          <p:cNvPicPr>
            <a:picLocks noChangeAspect="1" noChangeArrowheads="1"/>
          </p:cNvPicPr>
          <p:nvPr/>
        </p:nvPicPr>
        <p:blipFill>
          <a:blip r:embed="rId3"/>
          <a:stretch>
            <a:fillRect/>
          </a:stretch>
        </p:blipFill>
        <p:spPr bwMode="auto">
          <a:xfrm>
            <a:off x="500034" y="1928802"/>
            <a:ext cx="6072230" cy="4376407"/>
          </a:xfrm>
          <a:prstGeom prst="rect">
            <a:avLst/>
          </a:prstGeom>
          <a:ln>
            <a:noFill/>
          </a:ln>
          <a:effectLst>
            <a:softEdge rad="317500"/>
          </a:effectLst>
        </p:spPr>
      </p:pic>
      <p:sp>
        <p:nvSpPr>
          <p:cNvPr id="4" name="Rectangle 3"/>
          <p:cNvSpPr/>
          <p:nvPr/>
        </p:nvSpPr>
        <p:spPr>
          <a:xfrm>
            <a:off x="3952844" y="3238520"/>
            <a:ext cx="4876800" cy="13716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bg1">
                      <a:alpha val="60000"/>
                    </a:schemeClr>
                  </a:glow>
                  <a:outerShdw blurRad="38100" dist="38100" dir="2700000" algn="tl">
                    <a:srgbClr val="000000">
                      <a:alpha val="43137"/>
                    </a:srgbClr>
                  </a:outerShdw>
                </a:effectLst>
              </a:rPr>
              <a:t>Praktik</a:t>
            </a:r>
            <a:r>
              <a:rPr lang="en-US" sz="3200" b="1" dirty="0" smtClean="0">
                <a:effectLst>
                  <a:glow rad="101600">
                    <a:schemeClr val="bg1">
                      <a:alpha val="60000"/>
                    </a:schemeClr>
                  </a:glow>
                  <a:outerShdw blurRad="38100" dist="38100" dir="2700000" algn="tl">
                    <a:srgbClr val="000000">
                      <a:alpha val="43137"/>
                    </a:srgbClr>
                  </a:outerShdw>
                </a:effectLst>
              </a:rPr>
              <a:t> </a:t>
            </a:r>
            <a:r>
              <a:rPr lang="en-US" sz="3200" b="1" dirty="0" err="1" smtClean="0">
                <a:effectLst>
                  <a:glow rad="101600">
                    <a:schemeClr val="bg1">
                      <a:alpha val="60000"/>
                    </a:schemeClr>
                  </a:glow>
                  <a:outerShdw blurRad="38100" dist="38100" dir="2700000" algn="tl">
                    <a:srgbClr val="000000">
                      <a:alpha val="43137"/>
                    </a:srgbClr>
                  </a:outerShdw>
                </a:effectLst>
              </a:rPr>
              <a:t>proses</a:t>
            </a:r>
            <a:r>
              <a:rPr lang="en-US" sz="3200" b="1" dirty="0" smtClean="0">
                <a:effectLst>
                  <a:glow rad="101600">
                    <a:schemeClr val="bg1">
                      <a:alpha val="60000"/>
                    </a:schemeClr>
                  </a:glow>
                  <a:outerShdw blurRad="38100" dist="38100" dir="2700000" algn="tl">
                    <a:srgbClr val="000000">
                      <a:alpha val="43137"/>
                    </a:srgbClr>
                  </a:outerShdw>
                </a:effectLst>
              </a:rPr>
              <a:t> </a:t>
            </a:r>
            <a:r>
              <a:rPr lang="en-US" sz="3200" b="1" dirty="0" err="1" smtClean="0">
                <a:effectLst>
                  <a:glow rad="101600">
                    <a:schemeClr val="bg1">
                      <a:alpha val="60000"/>
                    </a:schemeClr>
                  </a:glow>
                  <a:outerShdw blurRad="38100" dist="38100" dir="2700000" algn="tl">
                    <a:srgbClr val="000000">
                      <a:alpha val="43137"/>
                    </a:srgbClr>
                  </a:outerShdw>
                </a:effectLst>
              </a:rPr>
              <a:t>demokrasi</a:t>
            </a:r>
            <a:endParaRPr lang="en-US" sz="3200" b="1" dirty="0">
              <a:effectLst>
                <a:glow rad="101600">
                  <a:schemeClr val="bg1">
                    <a:alpha val="60000"/>
                  </a:schemeClr>
                </a:glow>
                <a:outerShdw blurRad="38100" dist="38100" dir="2700000" algn="tl">
                  <a:srgbClr val="000000">
                    <a:alpha val="43137"/>
                  </a:srgbClr>
                </a:outerShdw>
              </a:effectLst>
            </a:endParaRPr>
          </a:p>
        </p:txBody>
      </p:sp>
      <p:sp>
        <p:nvSpPr>
          <p:cNvPr id="5" name="Rectangle 4"/>
          <p:cNvSpPr/>
          <p:nvPr/>
        </p:nvSpPr>
        <p:spPr>
          <a:xfrm>
            <a:off x="3952844" y="4914920"/>
            <a:ext cx="4876800" cy="13716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bg1">
                      <a:alpha val="60000"/>
                    </a:schemeClr>
                  </a:glow>
                  <a:outerShdw blurRad="38100" dist="38100" dir="2700000" algn="tl">
                    <a:srgbClr val="000000">
                      <a:alpha val="43137"/>
                    </a:srgbClr>
                  </a:outerShdw>
                </a:effectLst>
              </a:rPr>
              <a:t>Lantik</a:t>
            </a:r>
            <a:r>
              <a:rPr lang="en-US" sz="3200" b="1" dirty="0" smtClean="0">
                <a:effectLst>
                  <a:glow rad="101600">
                    <a:schemeClr val="bg1">
                      <a:alpha val="60000"/>
                    </a:schemeClr>
                  </a:glow>
                  <a:outerShdw blurRad="38100" dist="38100" dir="2700000" algn="tl">
                    <a:srgbClr val="000000">
                      <a:alpha val="43137"/>
                    </a:srgbClr>
                  </a:outerShdw>
                </a:effectLst>
              </a:rPr>
              <a:t> </a:t>
            </a:r>
            <a:r>
              <a:rPr lang="en-US" sz="3200" b="1" dirty="0" err="1" smtClean="0">
                <a:effectLst>
                  <a:glow rad="101600">
                    <a:schemeClr val="bg1">
                      <a:alpha val="60000"/>
                    </a:schemeClr>
                  </a:glow>
                  <a:outerShdw blurRad="38100" dist="38100" dir="2700000" algn="tl">
                    <a:srgbClr val="000000">
                      <a:alpha val="43137"/>
                    </a:srgbClr>
                  </a:outerShdw>
                </a:effectLst>
              </a:rPr>
              <a:t>pemimpin</a:t>
            </a:r>
            <a:r>
              <a:rPr lang="en-US" sz="3200" b="1" dirty="0" smtClean="0">
                <a:effectLst>
                  <a:glow rad="101600">
                    <a:schemeClr val="bg1">
                      <a:alpha val="60000"/>
                    </a:schemeClr>
                  </a:glow>
                  <a:outerShdw blurRad="38100" dist="38100" dir="2700000" algn="tl">
                    <a:srgbClr val="000000">
                      <a:alpha val="43137"/>
                    </a:srgbClr>
                  </a:outerShdw>
                </a:effectLst>
              </a:rPr>
              <a:t> yang </a:t>
            </a:r>
            <a:r>
              <a:rPr lang="en-US" sz="3200" b="1" dirty="0" err="1" smtClean="0">
                <a:effectLst>
                  <a:glow rad="101600">
                    <a:schemeClr val="bg1">
                      <a:alpha val="60000"/>
                    </a:schemeClr>
                  </a:glow>
                  <a:outerShdw blurRad="38100" dist="38100" dir="2700000" algn="tl">
                    <a:srgbClr val="000000">
                      <a:alpha val="43137"/>
                    </a:srgbClr>
                  </a:outerShdw>
                </a:effectLst>
              </a:rPr>
              <a:t>diyakini,dipercayai</a:t>
            </a:r>
            <a:endParaRPr lang="en-US" sz="3200" b="1" dirty="0">
              <a:effectLst>
                <a:glow rad="101600">
                  <a:schemeClr val="bg1">
                    <a:alpha val="60000"/>
                  </a:schemeClr>
                </a:glow>
                <a:outerShdw blurRad="38100" dist="38100" dir="2700000" algn="tl">
                  <a:srgbClr val="000000">
                    <a:alpha val="43137"/>
                  </a:srgbClr>
                </a:outerShdw>
              </a:effectLst>
            </a:endParaRPr>
          </a:p>
        </p:txBody>
      </p:sp>
      <p:sp>
        <p:nvSpPr>
          <p:cNvPr id="6" name="Right Arrow 5"/>
          <p:cNvSpPr/>
          <p:nvPr/>
        </p:nvSpPr>
        <p:spPr>
          <a:xfrm>
            <a:off x="2886044" y="3619520"/>
            <a:ext cx="1295400" cy="6096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101600">
                  <a:schemeClr val="bg1">
                    <a:alpha val="60000"/>
                  </a:schemeClr>
                </a:glow>
              </a:effectLst>
            </a:endParaRPr>
          </a:p>
        </p:txBody>
      </p:sp>
      <p:sp>
        <p:nvSpPr>
          <p:cNvPr id="7" name="Right Arrow 6"/>
          <p:cNvSpPr/>
          <p:nvPr/>
        </p:nvSpPr>
        <p:spPr>
          <a:xfrm rot="19757442">
            <a:off x="2714594" y="2586058"/>
            <a:ext cx="1400175" cy="6096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101600">
                  <a:schemeClr val="bg1">
                    <a:alpha val="60000"/>
                  </a:schemeClr>
                </a:glow>
              </a:effectLst>
            </a:endParaRPr>
          </a:p>
        </p:txBody>
      </p:sp>
      <p:sp>
        <p:nvSpPr>
          <p:cNvPr id="8" name="Right Arrow 7"/>
          <p:cNvSpPr/>
          <p:nvPr/>
        </p:nvSpPr>
        <p:spPr>
          <a:xfrm rot="2296183">
            <a:off x="2771744" y="4749820"/>
            <a:ext cx="1400175" cy="6096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101600">
                  <a:schemeClr val="bg1">
                    <a:alpha val="60000"/>
                  </a:schemeClr>
                </a:glow>
              </a:effectLst>
            </a:endParaRPr>
          </a:p>
        </p:txBody>
      </p:sp>
      <p:sp>
        <p:nvSpPr>
          <p:cNvPr id="9" name="Flowchart: Alternate Process 8"/>
          <p:cNvSpPr/>
          <p:nvPr/>
        </p:nvSpPr>
        <p:spPr>
          <a:xfrm>
            <a:off x="142844" y="3009920"/>
            <a:ext cx="2895600" cy="1828800"/>
          </a:xfrm>
          <a:prstGeom prst="flowChartAlternateProcess">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ln>
                  <a:solidFill>
                    <a:srgbClr val="FF0000"/>
                  </a:solidFill>
                </a:ln>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29997" dir="5400000" sy="-100000" algn="bl" rotWithShape="0"/>
                </a:effectLst>
                <a:latin typeface="Arial Black" pitchFamily="34" charset="0"/>
              </a:rPr>
              <a:t>PILIHANRAYA</a:t>
            </a:r>
            <a:endParaRPr lang="en-US" sz="2400" b="1" dirty="0">
              <a:ln>
                <a:solidFill>
                  <a:srgbClr val="FF0000"/>
                </a:solidFill>
              </a:ln>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29997" dir="5400000" sy="-100000" algn="bl" rotWithShape="0"/>
              </a:effectLst>
              <a:latin typeface="Arial Black" pitchFamily="34" charset="0"/>
            </a:endParaRPr>
          </a:p>
        </p:txBody>
      </p:sp>
      <p:sp>
        <p:nvSpPr>
          <p:cNvPr id="3" name="Rectangle 2"/>
          <p:cNvSpPr/>
          <p:nvPr/>
        </p:nvSpPr>
        <p:spPr>
          <a:xfrm>
            <a:off x="3952844" y="1562120"/>
            <a:ext cx="4876800" cy="14478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bg1">
                      <a:alpha val="60000"/>
                    </a:schemeClr>
                  </a:glow>
                  <a:outerShdw blurRad="38100" dist="38100" dir="2700000" algn="tl">
                    <a:srgbClr val="000000">
                      <a:alpha val="43137"/>
                    </a:srgbClr>
                  </a:outerShdw>
                </a:effectLst>
              </a:rPr>
              <a:t>Undi</a:t>
            </a:r>
            <a:r>
              <a:rPr lang="en-US" sz="2800" b="1" dirty="0" smtClean="0">
                <a:effectLst>
                  <a:glow rad="101600">
                    <a:schemeClr val="bg1">
                      <a:alpha val="60000"/>
                    </a:schemeClr>
                  </a:glow>
                  <a:outerShdw blurRad="38100" dist="38100" dir="2700000" algn="tl">
                    <a:srgbClr val="000000">
                      <a:alpha val="43137"/>
                    </a:srgbClr>
                  </a:outerShdw>
                </a:effectLst>
              </a:rPr>
              <a:t>  </a:t>
            </a:r>
            <a:r>
              <a:rPr lang="en-US" sz="2800" b="1" dirty="0" err="1" smtClean="0">
                <a:effectLst>
                  <a:glow rad="101600">
                    <a:schemeClr val="bg1">
                      <a:alpha val="60000"/>
                    </a:schemeClr>
                  </a:glow>
                  <a:outerShdw blurRad="38100" dist="38100" dir="2700000" algn="tl">
                    <a:srgbClr val="000000">
                      <a:alpha val="43137"/>
                    </a:srgbClr>
                  </a:outerShdw>
                </a:effectLst>
              </a:rPr>
              <a:t>diberikan</a:t>
            </a:r>
            <a:r>
              <a:rPr lang="en-US" sz="2800" b="1" dirty="0" smtClean="0">
                <a:effectLst>
                  <a:glow rad="101600">
                    <a:schemeClr val="bg1">
                      <a:alpha val="60000"/>
                    </a:schemeClr>
                  </a:glow>
                  <a:outerShdw blurRad="38100" dist="38100" dir="2700000" algn="tl">
                    <a:srgbClr val="000000">
                      <a:alpha val="43137"/>
                    </a:srgbClr>
                  </a:outerShdw>
                </a:effectLst>
              </a:rPr>
              <a:t> </a:t>
            </a:r>
            <a:r>
              <a:rPr lang="en-US" sz="2800" b="1" dirty="0" err="1" smtClean="0">
                <a:effectLst>
                  <a:glow rad="101600">
                    <a:schemeClr val="bg1">
                      <a:alpha val="60000"/>
                    </a:schemeClr>
                  </a:glow>
                  <a:outerShdw blurRad="38100" dist="38100" dir="2700000" algn="tl">
                    <a:srgbClr val="000000">
                      <a:alpha val="43137"/>
                    </a:srgbClr>
                  </a:outerShdw>
                </a:effectLst>
              </a:rPr>
              <a:t>kepada</a:t>
            </a:r>
            <a:r>
              <a:rPr lang="en-US" sz="2800" b="1" dirty="0" smtClean="0">
                <a:effectLst>
                  <a:glow rad="101600">
                    <a:schemeClr val="bg1">
                      <a:alpha val="60000"/>
                    </a:schemeClr>
                  </a:glow>
                  <a:outerShdw blurRad="38100" dist="38100" dir="2700000" algn="tl">
                    <a:srgbClr val="000000">
                      <a:alpha val="43137"/>
                    </a:srgbClr>
                  </a:outerShdw>
                </a:effectLst>
              </a:rPr>
              <a:t> </a:t>
            </a:r>
            <a:r>
              <a:rPr lang="en-US" sz="2800" b="1" dirty="0" err="1" smtClean="0">
                <a:effectLst>
                  <a:glow rad="101600">
                    <a:schemeClr val="bg1">
                      <a:alpha val="60000"/>
                    </a:schemeClr>
                  </a:glow>
                  <a:outerShdw blurRad="38100" dist="38100" dir="2700000" algn="tl">
                    <a:srgbClr val="000000">
                      <a:alpha val="43137"/>
                    </a:srgbClr>
                  </a:outerShdw>
                </a:effectLst>
              </a:rPr>
              <a:t>calon</a:t>
            </a:r>
            <a:endParaRPr lang="en-US" sz="2800" b="1" dirty="0">
              <a:effectLst>
                <a:glow rad="101600">
                  <a:schemeClr val="bg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1600</Words>
  <Application>Microsoft Office PowerPoint</Application>
  <PresentationFormat>On-screen Show (4:3)</PresentationFormat>
  <Paragraphs>186</Paragraphs>
  <Slides>50</Slides>
  <Notes>4</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Paper</vt:lpstr>
      <vt:lpstr>Office Theme</vt:lpstr>
      <vt:lpstr>1_Office Theme</vt:lpstr>
      <vt:lpstr>Slide 1</vt:lpstr>
      <vt:lpstr>Slide 2</vt:lpstr>
      <vt:lpstr>Slide 3</vt:lpstr>
      <vt:lpstr>Slide 4</vt:lpstr>
      <vt:lpstr>Slide 5</vt:lpstr>
      <vt:lpstr>Slide 6</vt:lpstr>
      <vt:lpstr>Slide 7</vt:lpstr>
      <vt:lpstr>Slide 8</vt:lpstr>
      <vt:lpstr>Slide 9</vt:lpstr>
      <vt:lpstr>PENDIRIAN ISLAM</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Firman Allah Taala Dalam  Surah Al Ahzab Ayat 56 :-</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NADHIRAH</dc:creator>
  <cp:lastModifiedBy>NADHIRAH</cp:lastModifiedBy>
  <cp:revision>46</cp:revision>
  <dcterms:created xsi:type="dcterms:W3CDTF">2009-07-22T15:20:45Z</dcterms:created>
  <dcterms:modified xsi:type="dcterms:W3CDTF">2009-07-23T01:53:42Z</dcterms:modified>
</cp:coreProperties>
</file>